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89" r:id="rId3"/>
    <p:sldId id="290" r:id="rId4"/>
    <p:sldId id="280" r:id="rId5"/>
    <p:sldId id="257" r:id="rId6"/>
    <p:sldId id="258" r:id="rId7"/>
    <p:sldId id="259" r:id="rId8"/>
    <p:sldId id="260" r:id="rId9"/>
    <p:sldId id="261" r:id="rId10"/>
    <p:sldId id="262" r:id="rId11"/>
    <p:sldId id="263" r:id="rId12"/>
    <p:sldId id="264" r:id="rId13"/>
    <p:sldId id="266" r:id="rId14"/>
    <p:sldId id="265" r:id="rId15"/>
    <p:sldId id="267" r:id="rId16"/>
    <p:sldId id="268" r:id="rId17"/>
    <p:sldId id="269" r:id="rId18"/>
    <p:sldId id="270" r:id="rId19"/>
    <p:sldId id="283" r:id="rId20"/>
    <p:sldId id="284" r:id="rId21"/>
    <p:sldId id="271" r:id="rId22"/>
    <p:sldId id="272" r:id="rId23"/>
    <p:sldId id="281" r:id="rId24"/>
    <p:sldId id="285" r:id="rId25"/>
    <p:sldId id="273" r:id="rId26"/>
    <p:sldId id="282" r:id="rId27"/>
    <p:sldId id="277" r:id="rId28"/>
    <p:sldId id="286" r:id="rId29"/>
    <p:sldId id="287" r:id="rId30"/>
    <p:sldId id="288" r:id="rId31"/>
    <p:sldId id="279" r:id="rId32"/>
    <p:sldId id="278" r:id="rId33"/>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94660"/>
  </p:normalViewPr>
  <p:slideViewPr>
    <p:cSldViewPr snapToGrid="0">
      <p:cViewPr varScale="1">
        <p:scale>
          <a:sx n="98" d="100"/>
          <a:sy n="98" d="100"/>
        </p:scale>
        <p:origin x="114"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5454D-FC1D-4061-BD6F-2633A50D6DE3}"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kumimoji="1" lang="ja-JP" altLang="en-US"/>
        </a:p>
      </dgm:t>
    </dgm:pt>
    <dgm:pt modelId="{FD6591A7-89F0-4E53-9D9B-A94934BAEC17}">
      <dgm:prSet phldrT="[テキスト]" custT="1"/>
      <dgm:spPr>
        <a:solidFill>
          <a:srgbClr val="FFF8E5"/>
        </a:solidFill>
      </dgm:spPr>
      <dgm:t>
        <a:bodyPr vert="horz"/>
        <a:lstStyle/>
        <a:p>
          <a:r>
            <a:rPr kumimoji="1" lang="ja-JP" altLang="en-US" sz="2000" b="1">
              <a:solidFill>
                <a:srgbClr val="C00000"/>
              </a:solidFill>
            </a:rPr>
            <a:t>プレゼンテーションの項目</a:t>
          </a:r>
          <a:endParaRPr kumimoji="1" lang="ja-JP" altLang="en-US" sz="2000" b="1" dirty="0">
            <a:solidFill>
              <a:srgbClr val="C00000"/>
            </a:solidFill>
          </a:endParaRPr>
        </a:p>
      </dgm:t>
    </dgm:pt>
    <dgm:pt modelId="{FD407BA7-0345-4C2C-AECE-0A14DEDCCB7A}" type="parTrans" cxnId="{156C837B-B747-4531-BB29-36FB71D5B106}">
      <dgm:prSet/>
      <dgm:spPr/>
      <dgm:t>
        <a:bodyPr/>
        <a:lstStyle/>
        <a:p>
          <a:endParaRPr kumimoji="1" lang="ja-JP" altLang="en-US"/>
        </a:p>
      </dgm:t>
    </dgm:pt>
    <dgm:pt modelId="{C20F5250-F470-4610-BC05-EC57F95EF8E7}" type="sibTrans" cxnId="{156C837B-B747-4531-BB29-36FB71D5B106}">
      <dgm:prSet/>
      <dgm:spPr/>
      <dgm:t>
        <a:bodyPr/>
        <a:lstStyle/>
        <a:p>
          <a:endParaRPr kumimoji="1" lang="ja-JP" altLang="en-US"/>
        </a:p>
      </dgm:t>
    </dgm:pt>
    <dgm:pt modelId="{564C04C6-BB5D-47DA-A970-CCA4F716D71F}">
      <dgm:prSet phldrT="[テキスト]" custT="1">
        <dgm:style>
          <a:lnRef idx="2">
            <a:schemeClr val="accent6"/>
          </a:lnRef>
          <a:fillRef idx="1">
            <a:schemeClr val="lt1"/>
          </a:fillRef>
          <a:effectRef idx="0">
            <a:schemeClr val="accent6"/>
          </a:effectRef>
          <a:fontRef idx="minor">
            <a:schemeClr val="dk1"/>
          </a:fontRef>
        </dgm:style>
      </dgm:prSet>
      <dgm:spPr/>
      <dgm:t>
        <a:bodyPr/>
        <a:lstStyle/>
        <a:p>
          <a:r>
            <a:rPr kumimoji="1" lang="ja-JP" altLang="en-US" sz="2000" b="1" dirty="0"/>
            <a:t>本研究書の目的とねらい</a:t>
          </a:r>
        </a:p>
      </dgm:t>
    </dgm:pt>
    <dgm:pt modelId="{C9CEB196-1FE2-4FB0-8BBF-6FF8FFEF2997}" type="parTrans" cxnId="{62CB4A6A-684C-487F-BF06-A0611A939F87}">
      <dgm:prSet>
        <dgm:style>
          <a:lnRef idx="1">
            <a:schemeClr val="accent6"/>
          </a:lnRef>
          <a:fillRef idx="0">
            <a:schemeClr val="accent6"/>
          </a:fillRef>
          <a:effectRef idx="0">
            <a:schemeClr val="accent6"/>
          </a:effectRef>
          <a:fontRef idx="minor">
            <a:schemeClr val="tx1"/>
          </a:fontRef>
        </dgm:style>
      </dgm:prSet>
      <dgm:spPr>
        <a:ln w="19050"/>
      </dgm:spPr>
      <dgm:t>
        <a:bodyPr/>
        <a:lstStyle/>
        <a:p>
          <a:endParaRPr kumimoji="1" lang="ja-JP" altLang="en-US"/>
        </a:p>
      </dgm:t>
    </dgm:pt>
    <dgm:pt modelId="{69F0A62F-1127-4C64-A8EF-07DBDF8CCB35}" type="sibTrans" cxnId="{62CB4A6A-684C-487F-BF06-A0611A939F87}">
      <dgm:prSet/>
      <dgm:spPr/>
      <dgm:t>
        <a:bodyPr/>
        <a:lstStyle/>
        <a:p>
          <a:endParaRPr kumimoji="1" lang="ja-JP" altLang="en-US"/>
        </a:p>
      </dgm:t>
    </dgm:pt>
    <dgm:pt modelId="{69610531-9632-4F7B-875F-E13A88B63678}">
      <dgm:prSet phldrT="[テキスト]" custT="1">
        <dgm:style>
          <a:lnRef idx="2">
            <a:schemeClr val="accent6"/>
          </a:lnRef>
          <a:fillRef idx="1">
            <a:schemeClr val="lt1"/>
          </a:fillRef>
          <a:effectRef idx="0">
            <a:schemeClr val="accent6"/>
          </a:effectRef>
          <a:fontRef idx="minor">
            <a:schemeClr val="dk1"/>
          </a:fontRef>
        </dgm:style>
      </dgm:prSet>
      <dgm:spPr/>
      <dgm:t>
        <a:bodyPr/>
        <a:lstStyle/>
        <a:p>
          <a:r>
            <a:rPr kumimoji="1" lang="ja-JP" altLang="en-US" sz="2000" b="1" dirty="0"/>
            <a:t>本研究書のインプリケーションと事例分析の視点</a:t>
          </a:r>
        </a:p>
      </dgm:t>
    </dgm:pt>
    <dgm:pt modelId="{1C525E8F-1736-4497-B791-9BD99EDB8E9A}" type="parTrans" cxnId="{3DFE0783-9309-4696-A81D-43292CCCEC06}">
      <dgm:prSet/>
      <dgm:spPr>
        <a:ln w="19050"/>
      </dgm:spPr>
      <dgm:t>
        <a:bodyPr/>
        <a:lstStyle/>
        <a:p>
          <a:endParaRPr kumimoji="1" lang="ja-JP" altLang="en-US"/>
        </a:p>
      </dgm:t>
    </dgm:pt>
    <dgm:pt modelId="{0077182A-C50D-4CF1-98D0-0C6A0B98BEB2}" type="sibTrans" cxnId="{3DFE0783-9309-4696-A81D-43292CCCEC06}">
      <dgm:prSet/>
      <dgm:spPr/>
      <dgm:t>
        <a:bodyPr/>
        <a:lstStyle/>
        <a:p>
          <a:endParaRPr kumimoji="1" lang="ja-JP" altLang="en-US"/>
        </a:p>
      </dgm:t>
    </dgm:pt>
    <dgm:pt modelId="{BC6E2AF7-6361-47CF-AA1B-5213DCD0AB09}">
      <dgm:prSet phldrT="[テキスト]" custT="1">
        <dgm:style>
          <a:lnRef idx="2">
            <a:schemeClr val="accent6"/>
          </a:lnRef>
          <a:fillRef idx="1">
            <a:schemeClr val="lt1"/>
          </a:fillRef>
          <a:effectRef idx="0">
            <a:schemeClr val="accent6"/>
          </a:effectRef>
          <a:fontRef idx="minor">
            <a:schemeClr val="dk1"/>
          </a:fontRef>
        </dgm:style>
      </dgm:prSet>
      <dgm:spPr/>
      <dgm:t>
        <a:bodyPr/>
        <a:lstStyle/>
        <a:p>
          <a:pPr algn="l"/>
          <a:r>
            <a:rPr kumimoji="1" lang="ja-JP" altLang="en-US" sz="1900" b="1" dirty="0"/>
            <a:t>　</a:t>
          </a:r>
          <a:r>
            <a:rPr kumimoji="1" lang="ja-JP" altLang="en-US" sz="2000" b="1" dirty="0"/>
            <a:t>岡山の清酒製造業者の輸出概況とインタビュー先を</a:t>
          </a:r>
          <a:r>
            <a:rPr kumimoji="1" lang="en-US" altLang="en-US" sz="2000" b="1" dirty="0"/>
            <a:t>6</a:t>
          </a:r>
          <a:r>
            <a:rPr kumimoji="1" lang="ja-JP" altLang="en-US" sz="2000" b="1" dirty="0"/>
            <a:t>者選んだ理由</a:t>
          </a:r>
        </a:p>
      </dgm:t>
    </dgm:pt>
    <dgm:pt modelId="{71370F8A-B0E0-4A45-990E-00605C074F43}" type="parTrans" cxnId="{C30731F1-FE56-475C-ADAD-6E4BB87B0668}">
      <dgm:prSet>
        <dgm:style>
          <a:lnRef idx="1">
            <a:schemeClr val="accent6"/>
          </a:lnRef>
          <a:fillRef idx="0">
            <a:schemeClr val="accent6"/>
          </a:fillRef>
          <a:effectRef idx="0">
            <a:schemeClr val="accent6"/>
          </a:effectRef>
          <a:fontRef idx="minor">
            <a:schemeClr val="tx1"/>
          </a:fontRef>
        </dgm:style>
      </dgm:prSet>
      <dgm:spPr>
        <a:ln w="19050"/>
      </dgm:spPr>
      <dgm:t>
        <a:bodyPr/>
        <a:lstStyle/>
        <a:p>
          <a:endParaRPr kumimoji="1" lang="ja-JP" altLang="en-US"/>
        </a:p>
      </dgm:t>
    </dgm:pt>
    <dgm:pt modelId="{D44788F7-E8C3-44A8-B2AE-46BE53425FF2}" type="sibTrans" cxnId="{C30731F1-FE56-475C-ADAD-6E4BB87B0668}">
      <dgm:prSet/>
      <dgm:spPr/>
      <dgm:t>
        <a:bodyPr/>
        <a:lstStyle/>
        <a:p>
          <a:endParaRPr kumimoji="1" lang="ja-JP" altLang="en-US"/>
        </a:p>
      </dgm:t>
    </dgm:pt>
    <dgm:pt modelId="{794D2287-22B2-4011-821B-55DB7FB4D57A}">
      <dgm:prSet phldrT="[テキスト]" custT="1">
        <dgm:style>
          <a:lnRef idx="2">
            <a:schemeClr val="accent5"/>
          </a:lnRef>
          <a:fillRef idx="1">
            <a:schemeClr val="lt1"/>
          </a:fillRef>
          <a:effectRef idx="0">
            <a:schemeClr val="accent5"/>
          </a:effectRef>
          <a:fontRef idx="minor">
            <a:schemeClr val="dk1"/>
          </a:fontRef>
        </dgm:style>
      </dgm:prSet>
      <dgm:spPr/>
      <dgm:t>
        <a:bodyPr/>
        <a:lstStyle/>
        <a:p>
          <a:r>
            <a:rPr kumimoji="1" lang="ja-JP" altLang="en-US" sz="2000" b="1" dirty="0"/>
            <a:t>蔵元を取り巻く課題と対策のまとめ</a:t>
          </a:r>
        </a:p>
      </dgm:t>
    </dgm:pt>
    <dgm:pt modelId="{1408320C-CA0A-4E26-9E82-94865116527C}" type="parTrans" cxnId="{0222743A-67A7-4410-818D-1794E3042D77}">
      <dgm:prSet>
        <dgm:style>
          <a:lnRef idx="1">
            <a:schemeClr val="accent5"/>
          </a:lnRef>
          <a:fillRef idx="0">
            <a:schemeClr val="accent5"/>
          </a:fillRef>
          <a:effectRef idx="0">
            <a:schemeClr val="accent5"/>
          </a:effectRef>
          <a:fontRef idx="minor">
            <a:schemeClr val="tx1"/>
          </a:fontRef>
        </dgm:style>
      </dgm:prSet>
      <dgm:spPr>
        <a:ln w="19050"/>
      </dgm:spPr>
      <dgm:t>
        <a:bodyPr/>
        <a:lstStyle/>
        <a:p>
          <a:endParaRPr kumimoji="1" lang="ja-JP" altLang="en-US"/>
        </a:p>
      </dgm:t>
    </dgm:pt>
    <dgm:pt modelId="{7D3356EC-F76E-4283-BCC7-18061370FC4B}" type="sibTrans" cxnId="{0222743A-67A7-4410-818D-1794E3042D77}">
      <dgm:prSet/>
      <dgm:spPr/>
      <dgm:t>
        <a:bodyPr/>
        <a:lstStyle/>
        <a:p>
          <a:endParaRPr kumimoji="1" lang="ja-JP" altLang="en-US"/>
        </a:p>
      </dgm:t>
    </dgm:pt>
    <dgm:pt modelId="{61150D43-AC8B-4F0A-AF74-E456890CAA5E}">
      <dgm:prSet phldrT="[テキスト]" custT="1">
        <dgm:style>
          <a:lnRef idx="2">
            <a:schemeClr val="accent6"/>
          </a:lnRef>
          <a:fillRef idx="1">
            <a:schemeClr val="lt1"/>
          </a:fillRef>
          <a:effectRef idx="0">
            <a:schemeClr val="accent6"/>
          </a:effectRef>
          <a:fontRef idx="minor">
            <a:schemeClr val="dk1"/>
          </a:fontRef>
        </dgm:style>
      </dgm:prSet>
      <dgm:spPr/>
      <dgm:t>
        <a:bodyPr/>
        <a:lstStyle/>
        <a:p>
          <a:r>
            <a:rPr kumimoji="1" lang="ja-JP" altLang="en-US" sz="2000" b="1" dirty="0"/>
            <a:t>本研究書の構成</a:t>
          </a:r>
        </a:p>
      </dgm:t>
    </dgm:pt>
    <dgm:pt modelId="{2EB950D0-7C23-4EF0-8D9A-C8B03D0FB977}" type="parTrans" cxnId="{C6276F87-56E0-46CD-B5A8-036A9B9142B0}">
      <dgm:prSet/>
      <dgm:spPr>
        <a:ln w="19050"/>
      </dgm:spPr>
      <dgm:t>
        <a:bodyPr/>
        <a:lstStyle/>
        <a:p>
          <a:endParaRPr kumimoji="1" lang="ja-JP" altLang="en-US"/>
        </a:p>
      </dgm:t>
    </dgm:pt>
    <dgm:pt modelId="{636B4075-2D56-4164-9E51-FCE2938605F5}" type="sibTrans" cxnId="{C6276F87-56E0-46CD-B5A8-036A9B9142B0}">
      <dgm:prSet/>
      <dgm:spPr/>
      <dgm:t>
        <a:bodyPr/>
        <a:lstStyle/>
        <a:p>
          <a:endParaRPr kumimoji="1" lang="ja-JP" altLang="en-US"/>
        </a:p>
      </dgm:t>
    </dgm:pt>
    <dgm:pt modelId="{9693C248-888D-4AE4-83C3-5B4356628730}">
      <dgm:prSet phldrT="[テキスト]" custT="1">
        <dgm:style>
          <a:lnRef idx="2">
            <a:schemeClr val="accent5"/>
          </a:lnRef>
          <a:fillRef idx="1">
            <a:schemeClr val="lt1"/>
          </a:fillRef>
          <a:effectRef idx="0">
            <a:schemeClr val="accent5"/>
          </a:effectRef>
          <a:fontRef idx="minor">
            <a:schemeClr val="dk1"/>
          </a:fontRef>
        </dgm:style>
      </dgm:prSet>
      <dgm:spPr/>
      <dgm:t>
        <a:bodyPr/>
        <a:lstStyle/>
        <a:p>
          <a:r>
            <a:rPr kumimoji="1" lang="ja-JP" altLang="en-US" sz="2000" b="1" dirty="0"/>
            <a:t>第１章</a:t>
          </a:r>
        </a:p>
      </dgm:t>
    </dgm:pt>
    <dgm:pt modelId="{38702979-5607-44A7-AB37-1792AE2B1785}" type="parTrans" cxnId="{11DC4D01-00CD-46F5-83F9-464358A19799}">
      <dgm:prSet>
        <dgm:style>
          <a:lnRef idx="1">
            <a:schemeClr val="accent5"/>
          </a:lnRef>
          <a:fillRef idx="0">
            <a:schemeClr val="accent5"/>
          </a:fillRef>
          <a:effectRef idx="0">
            <a:schemeClr val="accent5"/>
          </a:effectRef>
          <a:fontRef idx="minor">
            <a:schemeClr val="tx1"/>
          </a:fontRef>
        </dgm:style>
      </dgm:prSet>
      <dgm:spPr>
        <a:ln w="19050"/>
      </dgm:spPr>
      <dgm:t>
        <a:bodyPr/>
        <a:lstStyle/>
        <a:p>
          <a:endParaRPr kumimoji="1" lang="ja-JP" altLang="en-US"/>
        </a:p>
      </dgm:t>
    </dgm:pt>
    <dgm:pt modelId="{A6FF0659-D550-427E-B9A6-990B03647471}" type="sibTrans" cxnId="{11DC4D01-00CD-46F5-83F9-464358A19799}">
      <dgm:prSet/>
      <dgm:spPr/>
      <dgm:t>
        <a:bodyPr/>
        <a:lstStyle/>
        <a:p>
          <a:endParaRPr kumimoji="1" lang="ja-JP" altLang="en-US"/>
        </a:p>
      </dgm:t>
    </dgm:pt>
    <dgm:pt modelId="{66A59555-B3F0-4CF0-8183-57E91D62601A}">
      <dgm:prSet phldrT="[テキスト]" custT="1">
        <dgm:style>
          <a:lnRef idx="2">
            <a:schemeClr val="accent5"/>
          </a:lnRef>
          <a:fillRef idx="1">
            <a:schemeClr val="lt1"/>
          </a:fillRef>
          <a:effectRef idx="0">
            <a:schemeClr val="accent5"/>
          </a:effectRef>
          <a:fontRef idx="minor">
            <a:schemeClr val="dk1"/>
          </a:fontRef>
        </dgm:style>
      </dgm:prSet>
      <dgm:spPr/>
      <dgm:t>
        <a:bodyPr/>
        <a:lstStyle/>
        <a:p>
          <a:r>
            <a:rPr kumimoji="1" lang="ja-JP" altLang="en-US" sz="2000" b="1" dirty="0"/>
            <a:t>第２章</a:t>
          </a:r>
        </a:p>
      </dgm:t>
    </dgm:pt>
    <dgm:pt modelId="{ED2976FE-E4CF-455C-9FB0-9EAF19E7564B}" type="parTrans" cxnId="{66D132BE-26C3-43F5-BB0C-56913CCC99B6}">
      <dgm:prSet>
        <dgm:style>
          <a:lnRef idx="1">
            <a:schemeClr val="accent5"/>
          </a:lnRef>
          <a:fillRef idx="0">
            <a:schemeClr val="accent5"/>
          </a:fillRef>
          <a:effectRef idx="0">
            <a:schemeClr val="accent5"/>
          </a:effectRef>
          <a:fontRef idx="minor">
            <a:schemeClr val="tx1"/>
          </a:fontRef>
        </dgm:style>
      </dgm:prSet>
      <dgm:spPr>
        <a:ln w="19050"/>
      </dgm:spPr>
      <dgm:t>
        <a:bodyPr/>
        <a:lstStyle/>
        <a:p>
          <a:endParaRPr kumimoji="1" lang="ja-JP" altLang="en-US"/>
        </a:p>
      </dgm:t>
    </dgm:pt>
    <dgm:pt modelId="{41142D9D-EF92-447A-82BF-11380ED0197F}" type="sibTrans" cxnId="{66D132BE-26C3-43F5-BB0C-56913CCC99B6}">
      <dgm:prSet/>
      <dgm:spPr/>
      <dgm:t>
        <a:bodyPr/>
        <a:lstStyle/>
        <a:p>
          <a:endParaRPr kumimoji="1" lang="ja-JP" altLang="en-US"/>
        </a:p>
      </dgm:t>
    </dgm:pt>
    <dgm:pt modelId="{9D367451-A2EB-4C41-B1A2-FDFA97599644}">
      <dgm:prSet phldrT="[テキスト]" custT="1">
        <dgm:style>
          <a:lnRef idx="2">
            <a:schemeClr val="accent5"/>
          </a:lnRef>
          <a:fillRef idx="1">
            <a:schemeClr val="lt1"/>
          </a:fillRef>
          <a:effectRef idx="0">
            <a:schemeClr val="accent5"/>
          </a:effectRef>
          <a:fontRef idx="minor">
            <a:schemeClr val="dk1"/>
          </a:fontRef>
        </dgm:style>
      </dgm:prSet>
      <dgm:spPr/>
      <dgm:t>
        <a:bodyPr/>
        <a:lstStyle/>
        <a:p>
          <a:r>
            <a:rPr kumimoji="1" lang="ja-JP" altLang="en-US" sz="2000" b="1" dirty="0"/>
            <a:t>第３章</a:t>
          </a:r>
        </a:p>
      </dgm:t>
    </dgm:pt>
    <dgm:pt modelId="{A5CAEE4D-A906-4EFB-B869-4F8EC2DBF67C}" type="parTrans" cxnId="{B29D8213-0147-495E-8211-12D3AF05F4E9}">
      <dgm:prSet>
        <dgm:style>
          <a:lnRef idx="1">
            <a:schemeClr val="accent5"/>
          </a:lnRef>
          <a:fillRef idx="0">
            <a:schemeClr val="accent5"/>
          </a:fillRef>
          <a:effectRef idx="0">
            <a:schemeClr val="accent5"/>
          </a:effectRef>
          <a:fontRef idx="minor">
            <a:schemeClr val="tx1"/>
          </a:fontRef>
        </dgm:style>
      </dgm:prSet>
      <dgm:spPr>
        <a:ln w="19050"/>
      </dgm:spPr>
      <dgm:t>
        <a:bodyPr/>
        <a:lstStyle/>
        <a:p>
          <a:endParaRPr kumimoji="1" lang="ja-JP" altLang="en-US"/>
        </a:p>
      </dgm:t>
    </dgm:pt>
    <dgm:pt modelId="{A593094D-C25C-4812-8863-9DB806683015}" type="sibTrans" cxnId="{B29D8213-0147-495E-8211-12D3AF05F4E9}">
      <dgm:prSet/>
      <dgm:spPr/>
      <dgm:t>
        <a:bodyPr/>
        <a:lstStyle/>
        <a:p>
          <a:endParaRPr kumimoji="1" lang="ja-JP" altLang="en-US"/>
        </a:p>
      </dgm:t>
    </dgm:pt>
    <dgm:pt modelId="{2B63B85B-B524-41CD-86F9-D0ECDFBC4474}">
      <dgm:prSet phldrT="[テキスト]" custT="1">
        <dgm:style>
          <a:lnRef idx="2">
            <a:schemeClr val="accent2"/>
          </a:lnRef>
          <a:fillRef idx="1">
            <a:schemeClr val="lt1"/>
          </a:fillRef>
          <a:effectRef idx="0">
            <a:schemeClr val="accent2"/>
          </a:effectRef>
          <a:fontRef idx="minor">
            <a:schemeClr val="dk1"/>
          </a:fontRef>
        </dgm:style>
      </dgm:prSet>
      <dgm:spPr/>
      <dgm:t>
        <a:bodyPr/>
        <a:lstStyle/>
        <a:p>
          <a:r>
            <a:rPr kumimoji="1" lang="ja-JP" altLang="en-US" sz="2000" b="1" dirty="0"/>
            <a:t>輸出販売の側面</a:t>
          </a:r>
        </a:p>
      </dgm:t>
    </dgm:pt>
    <dgm:pt modelId="{B7EC40BC-E53B-4E61-B2BA-DEB797C07342}" type="parTrans" cxnId="{6853B833-B518-4ACE-9217-408CA07257C4}">
      <dgm:prSet>
        <dgm:style>
          <a:lnRef idx="1">
            <a:schemeClr val="accent2"/>
          </a:lnRef>
          <a:fillRef idx="0">
            <a:schemeClr val="accent2"/>
          </a:fillRef>
          <a:effectRef idx="0">
            <a:schemeClr val="accent2"/>
          </a:effectRef>
          <a:fontRef idx="minor">
            <a:schemeClr val="tx1"/>
          </a:fontRef>
        </dgm:style>
      </dgm:prSet>
      <dgm:spPr>
        <a:ln w="19050"/>
      </dgm:spPr>
      <dgm:t>
        <a:bodyPr/>
        <a:lstStyle/>
        <a:p>
          <a:endParaRPr kumimoji="1" lang="ja-JP" altLang="en-US"/>
        </a:p>
      </dgm:t>
    </dgm:pt>
    <dgm:pt modelId="{DD1539D3-E93A-47CD-93E7-29143DE49323}" type="sibTrans" cxnId="{6853B833-B518-4ACE-9217-408CA07257C4}">
      <dgm:prSet/>
      <dgm:spPr/>
      <dgm:t>
        <a:bodyPr/>
        <a:lstStyle/>
        <a:p>
          <a:endParaRPr kumimoji="1" lang="ja-JP" altLang="en-US"/>
        </a:p>
      </dgm:t>
    </dgm:pt>
    <dgm:pt modelId="{D3801AD1-D7B5-4082-8369-9C12ABCAD88A}">
      <dgm:prSet phldrT="[テキスト]" custT="1">
        <dgm:style>
          <a:lnRef idx="2">
            <a:schemeClr val="accent6"/>
          </a:lnRef>
          <a:fillRef idx="1">
            <a:schemeClr val="lt1"/>
          </a:fillRef>
          <a:effectRef idx="0">
            <a:schemeClr val="accent6"/>
          </a:effectRef>
          <a:fontRef idx="minor">
            <a:schemeClr val="dk1"/>
          </a:fontRef>
        </dgm:style>
      </dgm:prSet>
      <dgm:spPr/>
      <dgm:t>
        <a:bodyPr/>
        <a:lstStyle/>
        <a:p>
          <a:r>
            <a:rPr kumimoji="1" lang="ja-JP" altLang="en-US" sz="2000" b="1" dirty="0"/>
            <a:t>まとめにかえて　～展望～</a:t>
          </a:r>
        </a:p>
      </dgm:t>
    </dgm:pt>
    <dgm:pt modelId="{041487B6-8B55-4803-B62D-E067FC539925}" type="parTrans" cxnId="{46E69412-351F-4F43-B730-46A6B9D8A662}">
      <dgm:prSet>
        <dgm:style>
          <a:lnRef idx="1">
            <a:schemeClr val="accent6"/>
          </a:lnRef>
          <a:fillRef idx="0">
            <a:schemeClr val="accent6"/>
          </a:fillRef>
          <a:effectRef idx="0">
            <a:schemeClr val="accent6"/>
          </a:effectRef>
          <a:fontRef idx="minor">
            <a:schemeClr val="tx1"/>
          </a:fontRef>
        </dgm:style>
      </dgm:prSet>
      <dgm:spPr>
        <a:ln w="19050"/>
      </dgm:spPr>
      <dgm:t>
        <a:bodyPr/>
        <a:lstStyle/>
        <a:p>
          <a:endParaRPr kumimoji="1" lang="ja-JP" altLang="en-US"/>
        </a:p>
      </dgm:t>
    </dgm:pt>
    <dgm:pt modelId="{86E7CB06-4DC8-4406-8137-92B8EC8B7B9F}" type="sibTrans" cxnId="{46E69412-351F-4F43-B730-46A6B9D8A662}">
      <dgm:prSet/>
      <dgm:spPr/>
      <dgm:t>
        <a:bodyPr/>
        <a:lstStyle/>
        <a:p>
          <a:endParaRPr kumimoji="1" lang="ja-JP" altLang="en-US"/>
        </a:p>
      </dgm:t>
    </dgm:pt>
    <dgm:pt modelId="{CA626459-1525-40FA-B236-DF52853CD8A4}">
      <dgm:prSet phldrT="[テキスト]">
        <dgm:style>
          <a:lnRef idx="2">
            <a:schemeClr val="accent5"/>
          </a:lnRef>
          <a:fillRef idx="1">
            <a:schemeClr val="lt1"/>
          </a:fillRef>
          <a:effectRef idx="0">
            <a:schemeClr val="accent5"/>
          </a:effectRef>
          <a:fontRef idx="minor">
            <a:schemeClr val="dk1"/>
          </a:fontRef>
        </dgm:style>
      </dgm:prSet>
      <dgm:spPr/>
      <dgm:t>
        <a:bodyPr/>
        <a:lstStyle/>
        <a:p>
          <a:r>
            <a:rPr kumimoji="1" lang="ja-JP" altLang="en-US" b="1" dirty="0"/>
            <a:t>今後の調査への期待</a:t>
          </a:r>
        </a:p>
      </dgm:t>
    </dgm:pt>
    <dgm:pt modelId="{4CB5CD59-353F-4E7C-B432-B41DB792F0E9}" type="parTrans" cxnId="{977AE62B-E1B2-40B7-984E-34C88B02C502}">
      <dgm:prSet>
        <dgm:style>
          <a:lnRef idx="1">
            <a:schemeClr val="accent5"/>
          </a:lnRef>
          <a:fillRef idx="0">
            <a:schemeClr val="accent5"/>
          </a:fillRef>
          <a:effectRef idx="0">
            <a:schemeClr val="accent5"/>
          </a:effectRef>
          <a:fontRef idx="minor">
            <a:schemeClr val="tx1"/>
          </a:fontRef>
        </dgm:style>
      </dgm:prSet>
      <dgm:spPr>
        <a:ln w="19050"/>
      </dgm:spPr>
      <dgm:t>
        <a:bodyPr/>
        <a:lstStyle/>
        <a:p>
          <a:endParaRPr kumimoji="1" lang="ja-JP" altLang="en-US"/>
        </a:p>
      </dgm:t>
    </dgm:pt>
    <dgm:pt modelId="{47C2D405-BAAF-4EF9-878B-207AB04FEB59}" type="sibTrans" cxnId="{977AE62B-E1B2-40B7-984E-34C88B02C502}">
      <dgm:prSet/>
      <dgm:spPr/>
      <dgm:t>
        <a:bodyPr/>
        <a:lstStyle/>
        <a:p>
          <a:endParaRPr kumimoji="1" lang="ja-JP" altLang="en-US"/>
        </a:p>
      </dgm:t>
    </dgm:pt>
    <dgm:pt modelId="{30BCF51A-4E6A-4772-90B0-092EEF92C111}">
      <dgm:prSet phldrT="[テキスト]" custT="1">
        <dgm:style>
          <a:lnRef idx="2">
            <a:schemeClr val="accent6"/>
          </a:lnRef>
          <a:fillRef idx="1">
            <a:schemeClr val="lt1"/>
          </a:fillRef>
          <a:effectRef idx="0">
            <a:schemeClr val="accent6"/>
          </a:effectRef>
          <a:fontRef idx="minor">
            <a:schemeClr val="dk1"/>
          </a:fontRef>
        </dgm:style>
      </dgm:prSet>
      <dgm:spPr/>
      <dgm:t>
        <a:bodyPr/>
        <a:lstStyle/>
        <a:p>
          <a:r>
            <a:rPr kumimoji="1" lang="ja-JP" altLang="en-US" sz="2000" b="1" dirty="0"/>
            <a:t>分析結果と結論</a:t>
          </a:r>
        </a:p>
      </dgm:t>
    </dgm:pt>
    <dgm:pt modelId="{1FBAF3EE-FDED-4BB6-B2C4-963784F3B2C1}" type="parTrans" cxnId="{B1A8F63F-BFD2-4A66-BFFF-2C79D7AB01AF}">
      <dgm:prSet>
        <dgm:style>
          <a:lnRef idx="1">
            <a:schemeClr val="accent6"/>
          </a:lnRef>
          <a:fillRef idx="0">
            <a:schemeClr val="accent6"/>
          </a:fillRef>
          <a:effectRef idx="0">
            <a:schemeClr val="accent6"/>
          </a:effectRef>
          <a:fontRef idx="minor">
            <a:schemeClr val="tx1"/>
          </a:fontRef>
        </dgm:style>
      </dgm:prSet>
      <dgm:spPr>
        <a:ln w="19050"/>
      </dgm:spPr>
      <dgm:t>
        <a:bodyPr/>
        <a:lstStyle/>
        <a:p>
          <a:endParaRPr kumimoji="1" lang="ja-JP" altLang="en-US"/>
        </a:p>
      </dgm:t>
    </dgm:pt>
    <dgm:pt modelId="{C95E24CE-E3C4-48EB-B7C4-A79CC49984E1}" type="sibTrans" cxnId="{B1A8F63F-BFD2-4A66-BFFF-2C79D7AB01AF}">
      <dgm:prSet/>
      <dgm:spPr/>
      <dgm:t>
        <a:bodyPr/>
        <a:lstStyle/>
        <a:p>
          <a:endParaRPr kumimoji="1" lang="ja-JP" altLang="en-US"/>
        </a:p>
      </dgm:t>
    </dgm:pt>
    <dgm:pt modelId="{019B1E18-0AD1-4D3B-8BAD-060B93D3A817}">
      <dgm:prSet phldrT="[テキスト]" custT="1">
        <dgm:style>
          <a:lnRef idx="2">
            <a:schemeClr val="accent5"/>
          </a:lnRef>
          <a:fillRef idx="1">
            <a:schemeClr val="lt1"/>
          </a:fillRef>
          <a:effectRef idx="0">
            <a:schemeClr val="accent5"/>
          </a:effectRef>
          <a:fontRef idx="minor">
            <a:schemeClr val="dk1"/>
          </a:fontRef>
        </dgm:style>
      </dgm:prSet>
      <dgm:spPr/>
      <dgm:t>
        <a:bodyPr/>
        <a:lstStyle/>
        <a:p>
          <a:r>
            <a:rPr kumimoji="1" lang="ja-JP" altLang="en-US" sz="2000" b="1" dirty="0"/>
            <a:t>今後に向けてのヒント</a:t>
          </a:r>
        </a:p>
      </dgm:t>
    </dgm:pt>
    <dgm:pt modelId="{85E238FE-8611-4896-B576-F13BFE965169}" type="parTrans" cxnId="{3775A418-6FCA-44C4-BF3B-4F0094133076}">
      <dgm:prSet>
        <dgm:style>
          <a:lnRef idx="1">
            <a:schemeClr val="accent5"/>
          </a:lnRef>
          <a:fillRef idx="0">
            <a:schemeClr val="accent5"/>
          </a:fillRef>
          <a:effectRef idx="0">
            <a:schemeClr val="accent5"/>
          </a:effectRef>
          <a:fontRef idx="minor">
            <a:schemeClr val="tx1"/>
          </a:fontRef>
        </dgm:style>
      </dgm:prSet>
      <dgm:spPr>
        <a:ln w="19050"/>
      </dgm:spPr>
      <dgm:t>
        <a:bodyPr/>
        <a:lstStyle/>
        <a:p>
          <a:endParaRPr kumimoji="1" lang="ja-JP" altLang="en-US" dirty="0"/>
        </a:p>
      </dgm:t>
    </dgm:pt>
    <dgm:pt modelId="{2657BF88-E920-456C-8A62-AB4292D012C4}" type="sibTrans" cxnId="{3775A418-6FCA-44C4-BF3B-4F0094133076}">
      <dgm:prSet/>
      <dgm:spPr/>
      <dgm:t>
        <a:bodyPr/>
        <a:lstStyle/>
        <a:p>
          <a:endParaRPr kumimoji="1" lang="ja-JP" altLang="en-US"/>
        </a:p>
      </dgm:t>
    </dgm:pt>
    <dgm:pt modelId="{E2857036-3ADC-4576-823B-C74E144C9618}">
      <dgm:prSet phldrT="[テキスト]" custT="1">
        <dgm:style>
          <a:lnRef idx="2">
            <a:schemeClr val="accent2"/>
          </a:lnRef>
          <a:fillRef idx="1">
            <a:schemeClr val="lt1"/>
          </a:fillRef>
          <a:effectRef idx="0">
            <a:schemeClr val="accent2"/>
          </a:effectRef>
          <a:fontRef idx="minor">
            <a:schemeClr val="dk1"/>
          </a:fontRef>
        </dgm:style>
      </dgm:prSet>
      <dgm:spPr/>
      <dgm:t>
        <a:bodyPr/>
        <a:lstStyle/>
        <a:p>
          <a:r>
            <a:rPr kumimoji="1" lang="ja-JP" altLang="en-US" sz="2000" b="1" dirty="0"/>
            <a:t>製造の側面</a:t>
          </a:r>
        </a:p>
      </dgm:t>
    </dgm:pt>
    <dgm:pt modelId="{B83002AA-DEA3-46D8-A394-A9DA70AFD435}" type="parTrans" cxnId="{D668D5DB-6BED-452D-AC5B-BA601FAD900A}">
      <dgm:prSet>
        <dgm:style>
          <a:lnRef idx="1">
            <a:schemeClr val="accent2"/>
          </a:lnRef>
          <a:fillRef idx="0">
            <a:schemeClr val="accent2"/>
          </a:fillRef>
          <a:effectRef idx="0">
            <a:schemeClr val="accent2"/>
          </a:effectRef>
          <a:fontRef idx="minor">
            <a:schemeClr val="tx1"/>
          </a:fontRef>
        </dgm:style>
      </dgm:prSet>
      <dgm:spPr>
        <a:ln w="19050"/>
      </dgm:spPr>
      <dgm:t>
        <a:bodyPr/>
        <a:lstStyle/>
        <a:p>
          <a:endParaRPr kumimoji="1" lang="ja-JP" altLang="en-US"/>
        </a:p>
      </dgm:t>
    </dgm:pt>
    <dgm:pt modelId="{DCCD306B-FFDF-4B68-9599-2A06DB85D804}" type="sibTrans" cxnId="{D668D5DB-6BED-452D-AC5B-BA601FAD900A}">
      <dgm:prSet/>
      <dgm:spPr/>
      <dgm:t>
        <a:bodyPr/>
        <a:lstStyle/>
        <a:p>
          <a:endParaRPr kumimoji="1" lang="ja-JP" altLang="en-US"/>
        </a:p>
      </dgm:t>
    </dgm:pt>
    <dgm:pt modelId="{FE08B82A-5D79-4A02-B23A-882F8694F495}">
      <dgm:prSet phldrT="[テキスト]" custT="1">
        <dgm:style>
          <a:lnRef idx="2">
            <a:schemeClr val="accent6"/>
          </a:lnRef>
          <a:fillRef idx="1">
            <a:schemeClr val="lt1"/>
          </a:fillRef>
          <a:effectRef idx="0">
            <a:schemeClr val="accent6"/>
          </a:effectRef>
          <a:fontRef idx="minor">
            <a:schemeClr val="dk1"/>
          </a:fontRef>
        </dgm:style>
      </dgm:prSet>
      <dgm:spPr/>
      <dgm:t>
        <a:bodyPr/>
        <a:lstStyle/>
        <a:p>
          <a:r>
            <a:rPr kumimoji="1" lang="ja-JP" altLang="en-US" sz="2000" b="1" dirty="0"/>
            <a:t>清酒を選んだ理由</a:t>
          </a:r>
        </a:p>
      </dgm:t>
    </dgm:pt>
    <dgm:pt modelId="{B5335233-8E8B-40CF-B0A9-1D09FCC64B39}" type="parTrans" cxnId="{72EFF965-7496-4A25-B436-06C2AF2645D0}">
      <dgm:prSet/>
      <dgm:spPr/>
      <dgm:t>
        <a:bodyPr/>
        <a:lstStyle/>
        <a:p>
          <a:endParaRPr kumimoji="1" lang="ja-JP" altLang="en-US"/>
        </a:p>
      </dgm:t>
    </dgm:pt>
    <dgm:pt modelId="{FEC7000D-2195-49A8-A0D2-100C19A4219C}" type="sibTrans" cxnId="{72EFF965-7496-4A25-B436-06C2AF2645D0}">
      <dgm:prSet/>
      <dgm:spPr/>
      <dgm:t>
        <a:bodyPr/>
        <a:lstStyle/>
        <a:p>
          <a:endParaRPr kumimoji="1" lang="ja-JP" altLang="en-US"/>
        </a:p>
      </dgm:t>
    </dgm:pt>
    <dgm:pt modelId="{7CF320BA-9FE2-4EAC-8862-EEFB6EA3E8A0}">
      <dgm:prSet/>
      <dgm:spPr>
        <a:noFill/>
        <a:ln>
          <a:solidFill>
            <a:schemeClr val="accent6">
              <a:lumMod val="40000"/>
              <a:lumOff val="60000"/>
            </a:schemeClr>
          </a:solidFill>
        </a:ln>
      </dgm:spPr>
      <dgm:t>
        <a:bodyPr/>
        <a:lstStyle/>
        <a:p>
          <a:r>
            <a:rPr kumimoji="1" lang="ja-JP" altLang="en-US" dirty="0">
              <a:latin typeface="AR P丸ゴシック体E" panose="020F0900000000000000" pitchFamily="50" charset="-128"/>
              <a:ea typeface="AR P丸ゴシック体E" panose="020F0900000000000000" pitchFamily="50" charset="-128"/>
            </a:rPr>
            <a:t>はしがき</a:t>
          </a:r>
        </a:p>
      </dgm:t>
    </dgm:pt>
    <dgm:pt modelId="{620483C9-1AE5-4390-95A6-B6A2503ADF07}" type="parTrans" cxnId="{AC46E155-120F-4EE7-87A4-1A36E202B544}">
      <dgm:prSet/>
      <dgm:spPr/>
      <dgm:t>
        <a:bodyPr/>
        <a:lstStyle/>
        <a:p>
          <a:endParaRPr kumimoji="1" lang="ja-JP" altLang="en-US"/>
        </a:p>
      </dgm:t>
    </dgm:pt>
    <dgm:pt modelId="{D4F320E0-DB4B-499E-98F0-77CE62FA44BA}" type="sibTrans" cxnId="{AC46E155-120F-4EE7-87A4-1A36E202B544}">
      <dgm:prSet/>
      <dgm:spPr/>
      <dgm:t>
        <a:bodyPr/>
        <a:lstStyle/>
        <a:p>
          <a:endParaRPr kumimoji="1" lang="ja-JP" altLang="en-US"/>
        </a:p>
      </dgm:t>
    </dgm:pt>
    <dgm:pt modelId="{DFD5CC2D-6273-41A8-9225-29E3A2E42E3B}" type="pres">
      <dgm:prSet presAssocID="{1395454D-FC1D-4061-BD6F-2633A50D6DE3}" presName="Name0" presStyleCnt="0">
        <dgm:presLayoutVars>
          <dgm:chPref val="1"/>
          <dgm:dir/>
          <dgm:animOne val="branch"/>
          <dgm:animLvl val="lvl"/>
          <dgm:resizeHandles val="exact"/>
        </dgm:presLayoutVars>
      </dgm:prSet>
      <dgm:spPr/>
    </dgm:pt>
    <dgm:pt modelId="{C9321754-4C6F-4603-8BEC-B8EAA5DD88F8}" type="pres">
      <dgm:prSet presAssocID="{FD6591A7-89F0-4E53-9D9B-A94934BAEC17}" presName="root1" presStyleCnt="0"/>
      <dgm:spPr/>
    </dgm:pt>
    <dgm:pt modelId="{76B74989-792B-4553-9EC5-92A0A56097BB}" type="pres">
      <dgm:prSet presAssocID="{FD6591A7-89F0-4E53-9D9B-A94934BAEC17}" presName="LevelOneTextNode" presStyleLbl="node0" presStyleIdx="0" presStyleCnt="1" custScaleX="69128" custScaleY="196171">
        <dgm:presLayoutVars>
          <dgm:chPref val="3"/>
        </dgm:presLayoutVars>
      </dgm:prSet>
      <dgm:spPr/>
    </dgm:pt>
    <dgm:pt modelId="{EA93F706-8648-4D26-8406-6C47C256B1FA}" type="pres">
      <dgm:prSet presAssocID="{FD6591A7-89F0-4E53-9D9B-A94934BAEC17}" presName="level2hierChild" presStyleCnt="0"/>
      <dgm:spPr/>
    </dgm:pt>
    <dgm:pt modelId="{2095D83F-E000-4CC4-9A71-6B6C793A9D5D}" type="pres">
      <dgm:prSet presAssocID="{620483C9-1AE5-4390-95A6-B6A2503ADF07}" presName="conn2-1" presStyleLbl="parChTrans1D2" presStyleIdx="0" presStyleCnt="8"/>
      <dgm:spPr/>
    </dgm:pt>
    <dgm:pt modelId="{EB749E92-125B-42F0-8CEF-416F249A0AEE}" type="pres">
      <dgm:prSet presAssocID="{620483C9-1AE5-4390-95A6-B6A2503ADF07}" presName="connTx" presStyleLbl="parChTrans1D2" presStyleIdx="0" presStyleCnt="8"/>
      <dgm:spPr/>
    </dgm:pt>
    <dgm:pt modelId="{DEFFC2C3-DFEE-4921-A46C-D643A50856D5}" type="pres">
      <dgm:prSet presAssocID="{7CF320BA-9FE2-4EAC-8862-EEFB6EA3E8A0}" presName="root2" presStyleCnt="0"/>
      <dgm:spPr/>
    </dgm:pt>
    <dgm:pt modelId="{53473C2C-B27B-4CDD-93CE-CC8FBCB6D3CA}" type="pres">
      <dgm:prSet presAssocID="{7CF320BA-9FE2-4EAC-8862-EEFB6EA3E8A0}" presName="LevelTwoTextNode" presStyleLbl="node2" presStyleIdx="0" presStyleCnt="8" custScaleY="70812" custLinFactNeighborX="0" custLinFactNeighborY="-74147">
        <dgm:presLayoutVars>
          <dgm:chPref val="3"/>
        </dgm:presLayoutVars>
      </dgm:prSet>
      <dgm:spPr/>
    </dgm:pt>
    <dgm:pt modelId="{604628FD-3DF5-40D2-A481-78822AAE1D0F}" type="pres">
      <dgm:prSet presAssocID="{7CF320BA-9FE2-4EAC-8862-EEFB6EA3E8A0}" presName="level3hierChild" presStyleCnt="0"/>
      <dgm:spPr/>
    </dgm:pt>
    <dgm:pt modelId="{CC003316-D332-4E3C-8753-853BB22769E3}" type="pres">
      <dgm:prSet presAssocID="{C9CEB196-1FE2-4FB0-8BBF-6FF8FFEF2997}" presName="conn2-1" presStyleLbl="parChTrans1D2" presStyleIdx="1" presStyleCnt="8"/>
      <dgm:spPr/>
    </dgm:pt>
    <dgm:pt modelId="{84E2756A-712A-4A02-A179-8BE06B45B31C}" type="pres">
      <dgm:prSet presAssocID="{C9CEB196-1FE2-4FB0-8BBF-6FF8FFEF2997}" presName="connTx" presStyleLbl="parChTrans1D2" presStyleIdx="1" presStyleCnt="8"/>
      <dgm:spPr/>
    </dgm:pt>
    <dgm:pt modelId="{B3F13A66-F00D-4861-A221-49A1F1235AE0}" type="pres">
      <dgm:prSet presAssocID="{564C04C6-BB5D-47DA-A970-CCA4F716D71F}" presName="root2" presStyleCnt="0"/>
      <dgm:spPr/>
    </dgm:pt>
    <dgm:pt modelId="{81DED342-9D48-4EB4-ABC3-A8204C9B74FD}" type="pres">
      <dgm:prSet presAssocID="{564C04C6-BB5D-47DA-A970-CCA4F716D71F}" presName="LevelTwoTextNode" presStyleLbl="node2" presStyleIdx="1" presStyleCnt="8" custScaleX="275820" custScaleY="70933" custLinFactNeighborX="1512" custLinFactNeighborY="-68210">
        <dgm:presLayoutVars>
          <dgm:chPref val="3"/>
        </dgm:presLayoutVars>
      </dgm:prSet>
      <dgm:spPr/>
    </dgm:pt>
    <dgm:pt modelId="{05288E34-18C8-42F4-BD29-BCC5A83A441D}" type="pres">
      <dgm:prSet presAssocID="{564C04C6-BB5D-47DA-A970-CCA4F716D71F}" presName="level3hierChild" presStyleCnt="0"/>
      <dgm:spPr/>
    </dgm:pt>
    <dgm:pt modelId="{E0728329-54B1-401B-9060-BD46157D740E}" type="pres">
      <dgm:prSet presAssocID="{1C525E8F-1736-4497-B791-9BD99EDB8E9A}" presName="conn2-1" presStyleLbl="parChTrans1D2" presStyleIdx="2" presStyleCnt="8"/>
      <dgm:spPr/>
    </dgm:pt>
    <dgm:pt modelId="{A2911167-07FA-4E8B-A1C3-C0D1ED3700E4}" type="pres">
      <dgm:prSet presAssocID="{1C525E8F-1736-4497-B791-9BD99EDB8E9A}" presName="connTx" presStyleLbl="parChTrans1D2" presStyleIdx="2" presStyleCnt="8"/>
      <dgm:spPr/>
    </dgm:pt>
    <dgm:pt modelId="{76135D1B-A788-4931-9358-861E2248A17D}" type="pres">
      <dgm:prSet presAssocID="{69610531-9632-4F7B-875F-E13A88B63678}" presName="root2" presStyleCnt="0"/>
      <dgm:spPr/>
    </dgm:pt>
    <dgm:pt modelId="{C6417F57-009F-4014-B971-CBCB1242B2FF}" type="pres">
      <dgm:prSet presAssocID="{69610531-9632-4F7B-875F-E13A88B63678}" presName="LevelTwoTextNode" presStyleLbl="node2" presStyleIdx="2" presStyleCnt="8" custScaleX="425314" custScaleY="63497" custLinFactNeighborX="2866" custLinFactNeighborY="-54341">
        <dgm:presLayoutVars>
          <dgm:chPref val="3"/>
        </dgm:presLayoutVars>
      </dgm:prSet>
      <dgm:spPr/>
    </dgm:pt>
    <dgm:pt modelId="{60C1F64F-7337-4F8B-AD6B-98EEC1B9EA5A}" type="pres">
      <dgm:prSet presAssocID="{69610531-9632-4F7B-875F-E13A88B63678}" presName="level3hierChild" presStyleCnt="0"/>
      <dgm:spPr/>
    </dgm:pt>
    <dgm:pt modelId="{6B9E9B28-3634-4724-97F9-1830257A41EB}" type="pres">
      <dgm:prSet presAssocID="{B5335233-8E8B-40CF-B0A9-1D09FCC64B39}" presName="conn2-1" presStyleLbl="parChTrans1D2" presStyleIdx="3" presStyleCnt="8"/>
      <dgm:spPr/>
    </dgm:pt>
    <dgm:pt modelId="{A002DC0F-3C8C-44CB-BA35-0196E77F77CC}" type="pres">
      <dgm:prSet presAssocID="{B5335233-8E8B-40CF-B0A9-1D09FCC64B39}" presName="connTx" presStyleLbl="parChTrans1D2" presStyleIdx="3" presStyleCnt="8"/>
      <dgm:spPr/>
    </dgm:pt>
    <dgm:pt modelId="{40745652-CB01-4695-9C4E-AE1F5312D870}" type="pres">
      <dgm:prSet presAssocID="{FE08B82A-5D79-4A02-B23A-882F8694F495}" presName="root2" presStyleCnt="0"/>
      <dgm:spPr/>
    </dgm:pt>
    <dgm:pt modelId="{F28E4269-37B9-41B7-83F2-1DCA76460ACC}" type="pres">
      <dgm:prSet presAssocID="{FE08B82A-5D79-4A02-B23A-882F8694F495}" presName="LevelTwoTextNode" presStyleLbl="node2" presStyleIdx="3" presStyleCnt="8" custScaleX="167457" custScaleY="70019" custLinFactNeighborX="4153" custLinFactNeighborY="-40869">
        <dgm:presLayoutVars>
          <dgm:chPref val="3"/>
        </dgm:presLayoutVars>
      </dgm:prSet>
      <dgm:spPr/>
    </dgm:pt>
    <dgm:pt modelId="{5B466C61-0420-4F53-842C-11CFCF9DF80C}" type="pres">
      <dgm:prSet presAssocID="{FE08B82A-5D79-4A02-B23A-882F8694F495}" presName="level3hierChild" presStyleCnt="0"/>
      <dgm:spPr/>
    </dgm:pt>
    <dgm:pt modelId="{1D5CBFA1-B7C3-483A-9D92-74CF6A5AC232}" type="pres">
      <dgm:prSet presAssocID="{71370F8A-B0E0-4A45-990E-00605C074F43}" presName="conn2-1" presStyleLbl="parChTrans1D2" presStyleIdx="4" presStyleCnt="8"/>
      <dgm:spPr/>
    </dgm:pt>
    <dgm:pt modelId="{72D7562E-77DF-43F7-87FB-7B9E3D8F6DAC}" type="pres">
      <dgm:prSet presAssocID="{71370F8A-B0E0-4A45-990E-00605C074F43}" presName="connTx" presStyleLbl="parChTrans1D2" presStyleIdx="4" presStyleCnt="8"/>
      <dgm:spPr/>
    </dgm:pt>
    <dgm:pt modelId="{5143346C-0C68-48FF-8AD9-AE5924DAF3BD}" type="pres">
      <dgm:prSet presAssocID="{BC6E2AF7-6361-47CF-AA1B-5213DCD0AB09}" presName="root2" presStyleCnt="0"/>
      <dgm:spPr/>
    </dgm:pt>
    <dgm:pt modelId="{752C97AD-16E5-48D3-A68F-34176A7ECB1F}" type="pres">
      <dgm:prSet presAssocID="{BC6E2AF7-6361-47CF-AA1B-5213DCD0AB09}" presName="LevelTwoTextNode" presStyleLbl="node2" presStyleIdx="4" presStyleCnt="8" custScaleX="514096" custScaleY="65140" custLinFactNeighborX="2299" custLinFactNeighborY="-12631">
        <dgm:presLayoutVars>
          <dgm:chPref val="3"/>
        </dgm:presLayoutVars>
      </dgm:prSet>
      <dgm:spPr/>
    </dgm:pt>
    <dgm:pt modelId="{2A417E94-8445-45A3-8C7B-49B42B2F50C5}" type="pres">
      <dgm:prSet presAssocID="{BC6E2AF7-6361-47CF-AA1B-5213DCD0AB09}" presName="level3hierChild" presStyleCnt="0"/>
      <dgm:spPr/>
    </dgm:pt>
    <dgm:pt modelId="{7B375694-7AE7-4ECE-BBC7-EFBB737AB40E}" type="pres">
      <dgm:prSet presAssocID="{2EB950D0-7C23-4EF0-8D9A-C8B03D0FB977}" presName="conn2-1" presStyleLbl="parChTrans1D2" presStyleIdx="5" presStyleCnt="8"/>
      <dgm:spPr/>
    </dgm:pt>
    <dgm:pt modelId="{8D5196FA-06D1-4373-84AB-8CFD31C38BF9}" type="pres">
      <dgm:prSet presAssocID="{2EB950D0-7C23-4EF0-8D9A-C8B03D0FB977}" presName="connTx" presStyleLbl="parChTrans1D2" presStyleIdx="5" presStyleCnt="8"/>
      <dgm:spPr/>
    </dgm:pt>
    <dgm:pt modelId="{C85AEE66-44EE-4314-AFF4-D2354013D792}" type="pres">
      <dgm:prSet presAssocID="{61150D43-AC8B-4F0A-AF74-E456890CAA5E}" presName="root2" presStyleCnt="0"/>
      <dgm:spPr/>
    </dgm:pt>
    <dgm:pt modelId="{7C869944-2CD2-4503-999B-3806A4B3919F}" type="pres">
      <dgm:prSet presAssocID="{61150D43-AC8B-4F0A-AF74-E456890CAA5E}" presName="LevelTwoTextNode" presStyleLbl="node2" presStyleIdx="5" presStyleCnt="8" custScaleX="229970" custScaleY="65292" custLinFactNeighborX="2627" custLinFactNeighborY="4193">
        <dgm:presLayoutVars>
          <dgm:chPref val="3"/>
        </dgm:presLayoutVars>
      </dgm:prSet>
      <dgm:spPr/>
    </dgm:pt>
    <dgm:pt modelId="{011D7A9C-30A6-464E-BBA3-CF389C2F5E15}" type="pres">
      <dgm:prSet presAssocID="{61150D43-AC8B-4F0A-AF74-E456890CAA5E}" presName="level3hierChild" presStyleCnt="0"/>
      <dgm:spPr/>
    </dgm:pt>
    <dgm:pt modelId="{F9CE4DC1-B8EC-4121-AA4D-EBABCAC777DD}" type="pres">
      <dgm:prSet presAssocID="{1FBAF3EE-FDED-4BB6-B2C4-963784F3B2C1}" presName="conn2-1" presStyleLbl="parChTrans1D2" presStyleIdx="6" presStyleCnt="8"/>
      <dgm:spPr/>
    </dgm:pt>
    <dgm:pt modelId="{A080A67C-668F-4133-839E-8CA5AB1F5E90}" type="pres">
      <dgm:prSet presAssocID="{1FBAF3EE-FDED-4BB6-B2C4-963784F3B2C1}" presName="connTx" presStyleLbl="parChTrans1D2" presStyleIdx="6" presStyleCnt="8"/>
      <dgm:spPr/>
    </dgm:pt>
    <dgm:pt modelId="{773B2518-18BE-46C0-8F43-A305015AB36A}" type="pres">
      <dgm:prSet presAssocID="{30BCF51A-4E6A-4772-90B0-092EEF92C111}" presName="root2" presStyleCnt="0"/>
      <dgm:spPr/>
    </dgm:pt>
    <dgm:pt modelId="{14B612BA-1B20-4CC7-8DA5-D03BE2D0D3BA}" type="pres">
      <dgm:prSet presAssocID="{30BCF51A-4E6A-4772-90B0-092EEF92C111}" presName="LevelTwoTextNode" presStyleLbl="node2" presStyleIdx="6" presStyleCnt="8" custScaleX="230063" custScaleY="65402" custLinFactNeighborX="482" custLinFactNeighborY="21838">
        <dgm:presLayoutVars>
          <dgm:chPref val="3"/>
        </dgm:presLayoutVars>
      </dgm:prSet>
      <dgm:spPr/>
    </dgm:pt>
    <dgm:pt modelId="{74DCDA09-2512-47B1-B808-997F995E149E}" type="pres">
      <dgm:prSet presAssocID="{30BCF51A-4E6A-4772-90B0-092EEF92C111}" presName="level3hierChild" presStyleCnt="0"/>
      <dgm:spPr/>
    </dgm:pt>
    <dgm:pt modelId="{68FEC41F-1AE4-482F-A530-B5A9237078A2}" type="pres">
      <dgm:prSet presAssocID="{38702979-5607-44A7-AB37-1792AE2B1785}" presName="conn2-1" presStyleLbl="parChTrans1D3" presStyleIdx="0" presStyleCnt="6"/>
      <dgm:spPr/>
    </dgm:pt>
    <dgm:pt modelId="{D766A828-BC64-4A0A-A4A7-A3FCF9F05CCA}" type="pres">
      <dgm:prSet presAssocID="{38702979-5607-44A7-AB37-1792AE2B1785}" presName="connTx" presStyleLbl="parChTrans1D3" presStyleIdx="0" presStyleCnt="6"/>
      <dgm:spPr/>
    </dgm:pt>
    <dgm:pt modelId="{49B701FC-856A-4EEE-B798-6FC52206D706}" type="pres">
      <dgm:prSet presAssocID="{9693C248-888D-4AE4-83C3-5B4356628730}" presName="root2" presStyleCnt="0"/>
      <dgm:spPr/>
    </dgm:pt>
    <dgm:pt modelId="{FADB15DF-BCF1-402F-BBCF-C36AF984BC3D}" type="pres">
      <dgm:prSet presAssocID="{9693C248-888D-4AE4-83C3-5B4356628730}" presName="LevelTwoTextNode" presStyleLbl="node3" presStyleIdx="0" presStyleCnt="6" custScaleX="269635" custScaleY="81039" custLinFactNeighborX="1323" custLinFactNeighborY="15719">
        <dgm:presLayoutVars>
          <dgm:chPref val="3"/>
        </dgm:presLayoutVars>
      </dgm:prSet>
      <dgm:spPr/>
    </dgm:pt>
    <dgm:pt modelId="{56A4F43F-2F90-43F1-87EA-A50A1963C990}" type="pres">
      <dgm:prSet presAssocID="{9693C248-888D-4AE4-83C3-5B4356628730}" presName="level3hierChild" presStyleCnt="0"/>
      <dgm:spPr/>
    </dgm:pt>
    <dgm:pt modelId="{D9C50C6E-6E46-470A-A6A1-C2926D125C64}" type="pres">
      <dgm:prSet presAssocID="{ED2976FE-E4CF-455C-9FB0-9EAF19E7564B}" presName="conn2-1" presStyleLbl="parChTrans1D3" presStyleIdx="1" presStyleCnt="6"/>
      <dgm:spPr/>
    </dgm:pt>
    <dgm:pt modelId="{B3CBDF8F-D308-4B0B-B792-836DF680C2BE}" type="pres">
      <dgm:prSet presAssocID="{ED2976FE-E4CF-455C-9FB0-9EAF19E7564B}" presName="connTx" presStyleLbl="parChTrans1D3" presStyleIdx="1" presStyleCnt="6"/>
      <dgm:spPr/>
    </dgm:pt>
    <dgm:pt modelId="{E9BA3846-838A-4D63-A11C-67673B469E46}" type="pres">
      <dgm:prSet presAssocID="{66A59555-B3F0-4CF0-8183-57E91D62601A}" presName="root2" presStyleCnt="0"/>
      <dgm:spPr/>
    </dgm:pt>
    <dgm:pt modelId="{706E2120-7202-497E-9F8D-4DB474FF0927}" type="pres">
      <dgm:prSet presAssocID="{66A59555-B3F0-4CF0-8183-57E91D62601A}" presName="LevelTwoTextNode" presStyleLbl="node3" presStyleIdx="1" presStyleCnt="6" custScaleX="271206" custScaleY="68387" custLinFactNeighborX="2221" custLinFactNeighborY="18162">
        <dgm:presLayoutVars>
          <dgm:chPref val="3"/>
        </dgm:presLayoutVars>
      </dgm:prSet>
      <dgm:spPr/>
    </dgm:pt>
    <dgm:pt modelId="{49208ABB-BB21-4471-93E3-48E4DAE964EE}" type="pres">
      <dgm:prSet presAssocID="{66A59555-B3F0-4CF0-8183-57E91D62601A}" presName="level3hierChild" presStyleCnt="0"/>
      <dgm:spPr/>
    </dgm:pt>
    <dgm:pt modelId="{22D8918C-95F7-40D8-8AC1-2C5923AF5CB1}" type="pres">
      <dgm:prSet presAssocID="{A5CAEE4D-A906-4EFB-B869-4F8EC2DBF67C}" presName="conn2-1" presStyleLbl="parChTrans1D3" presStyleIdx="2" presStyleCnt="6"/>
      <dgm:spPr/>
    </dgm:pt>
    <dgm:pt modelId="{02D21859-7A81-4C32-B443-D39B9079A6D8}" type="pres">
      <dgm:prSet presAssocID="{A5CAEE4D-A906-4EFB-B869-4F8EC2DBF67C}" presName="connTx" presStyleLbl="parChTrans1D3" presStyleIdx="2" presStyleCnt="6"/>
      <dgm:spPr/>
    </dgm:pt>
    <dgm:pt modelId="{DD978EA4-1C1B-4975-A991-97BE543F7A4E}" type="pres">
      <dgm:prSet presAssocID="{9D367451-A2EB-4C41-B1A2-FDFA97599644}" presName="root2" presStyleCnt="0"/>
      <dgm:spPr/>
    </dgm:pt>
    <dgm:pt modelId="{63869FD4-233C-4F3D-A69E-5FBA390B968A}" type="pres">
      <dgm:prSet presAssocID="{9D367451-A2EB-4C41-B1A2-FDFA97599644}" presName="LevelTwoTextNode" presStyleLbl="node3" presStyleIdx="2" presStyleCnt="6" custScaleX="271872" custScaleY="76150" custLinFactNeighborX="2814" custLinFactNeighborY="24992">
        <dgm:presLayoutVars>
          <dgm:chPref val="3"/>
        </dgm:presLayoutVars>
      </dgm:prSet>
      <dgm:spPr/>
    </dgm:pt>
    <dgm:pt modelId="{2A7E96BF-A283-4708-93FE-CDB4A460139C}" type="pres">
      <dgm:prSet presAssocID="{9D367451-A2EB-4C41-B1A2-FDFA97599644}" presName="level3hierChild" presStyleCnt="0"/>
      <dgm:spPr/>
    </dgm:pt>
    <dgm:pt modelId="{5B508060-5A5C-4F0E-9BA4-73D2E16FB6EC}" type="pres">
      <dgm:prSet presAssocID="{B83002AA-DEA3-46D8-A394-A9DA70AFD435}" presName="conn2-1" presStyleLbl="parChTrans1D4" presStyleIdx="0" presStyleCnt="2"/>
      <dgm:spPr/>
    </dgm:pt>
    <dgm:pt modelId="{06E1F7F8-482A-4850-9824-85C25AA8B75A}" type="pres">
      <dgm:prSet presAssocID="{B83002AA-DEA3-46D8-A394-A9DA70AFD435}" presName="connTx" presStyleLbl="parChTrans1D4" presStyleIdx="0" presStyleCnt="2"/>
      <dgm:spPr/>
    </dgm:pt>
    <dgm:pt modelId="{F2DEDA88-C7EC-4925-8BC4-D8C0E4F43B9C}" type="pres">
      <dgm:prSet presAssocID="{E2857036-3ADC-4576-823B-C74E144C9618}" presName="root2" presStyleCnt="0"/>
      <dgm:spPr/>
    </dgm:pt>
    <dgm:pt modelId="{70A775D7-222B-4284-90BD-2F19C98AEFD3}" type="pres">
      <dgm:prSet presAssocID="{E2857036-3ADC-4576-823B-C74E144C9618}" presName="LevelTwoTextNode" presStyleLbl="node4" presStyleIdx="0" presStyleCnt="2" custScaleX="134279" custLinFactNeighborX="-2691" custLinFactNeighborY="24941">
        <dgm:presLayoutVars>
          <dgm:chPref val="3"/>
        </dgm:presLayoutVars>
      </dgm:prSet>
      <dgm:spPr/>
    </dgm:pt>
    <dgm:pt modelId="{A6B0D7D1-9443-4947-9312-0904F1DD1968}" type="pres">
      <dgm:prSet presAssocID="{E2857036-3ADC-4576-823B-C74E144C9618}" presName="level3hierChild" presStyleCnt="0"/>
      <dgm:spPr/>
    </dgm:pt>
    <dgm:pt modelId="{83E87B97-E6DD-4F5B-AE56-B850EBAADEA6}" type="pres">
      <dgm:prSet presAssocID="{B7EC40BC-E53B-4E61-B2BA-DEB797C07342}" presName="conn2-1" presStyleLbl="parChTrans1D4" presStyleIdx="1" presStyleCnt="2"/>
      <dgm:spPr/>
    </dgm:pt>
    <dgm:pt modelId="{D7769896-FA40-4277-A23D-68E12270007F}" type="pres">
      <dgm:prSet presAssocID="{B7EC40BC-E53B-4E61-B2BA-DEB797C07342}" presName="connTx" presStyleLbl="parChTrans1D4" presStyleIdx="1" presStyleCnt="2"/>
      <dgm:spPr/>
    </dgm:pt>
    <dgm:pt modelId="{636171B3-D03C-4D5F-82E3-74C528D1624B}" type="pres">
      <dgm:prSet presAssocID="{2B63B85B-B524-41CD-86F9-D0ECDFBC4474}" presName="root2" presStyleCnt="0"/>
      <dgm:spPr/>
    </dgm:pt>
    <dgm:pt modelId="{D74E772E-9B31-4764-8686-E8C5BADF68FE}" type="pres">
      <dgm:prSet presAssocID="{2B63B85B-B524-41CD-86F9-D0ECDFBC4474}" presName="LevelTwoTextNode" presStyleLbl="node4" presStyleIdx="1" presStyleCnt="2" custScaleX="136095" custLinFactNeighborX="-2122" custLinFactNeighborY="15045">
        <dgm:presLayoutVars>
          <dgm:chPref val="3"/>
        </dgm:presLayoutVars>
      </dgm:prSet>
      <dgm:spPr/>
    </dgm:pt>
    <dgm:pt modelId="{8EFCFDF5-4582-48CC-BFC4-94F02D887D3E}" type="pres">
      <dgm:prSet presAssocID="{2B63B85B-B524-41CD-86F9-D0ECDFBC4474}" presName="level3hierChild" presStyleCnt="0"/>
      <dgm:spPr/>
    </dgm:pt>
    <dgm:pt modelId="{38FB95D1-D24D-473E-9EFC-588BDF817CED}" type="pres">
      <dgm:prSet presAssocID="{1408320C-CA0A-4E26-9E82-94865116527C}" presName="conn2-1" presStyleLbl="parChTrans1D3" presStyleIdx="3" presStyleCnt="6"/>
      <dgm:spPr/>
    </dgm:pt>
    <dgm:pt modelId="{6DCD82C3-820B-4DB3-94E4-5611FA737951}" type="pres">
      <dgm:prSet presAssocID="{1408320C-CA0A-4E26-9E82-94865116527C}" presName="connTx" presStyleLbl="parChTrans1D3" presStyleIdx="3" presStyleCnt="6"/>
      <dgm:spPr/>
    </dgm:pt>
    <dgm:pt modelId="{7AF671E9-3F3B-41DC-9DFD-F631E5535EE7}" type="pres">
      <dgm:prSet presAssocID="{794D2287-22B2-4011-821B-55DB7FB4D57A}" presName="root2" presStyleCnt="0"/>
      <dgm:spPr/>
    </dgm:pt>
    <dgm:pt modelId="{1DF98162-F88A-478D-B156-03F5116EE133}" type="pres">
      <dgm:prSet presAssocID="{794D2287-22B2-4011-821B-55DB7FB4D57A}" presName="LevelTwoTextNode" presStyleLbl="node3" presStyleIdx="3" presStyleCnt="6" custScaleX="275234" custScaleY="78049" custLinFactNeighborX="1136" custLinFactNeighborY="40417">
        <dgm:presLayoutVars>
          <dgm:chPref val="3"/>
        </dgm:presLayoutVars>
      </dgm:prSet>
      <dgm:spPr/>
    </dgm:pt>
    <dgm:pt modelId="{B36129D1-04EC-4FC4-ADCE-122E4FBC94C9}" type="pres">
      <dgm:prSet presAssocID="{794D2287-22B2-4011-821B-55DB7FB4D57A}" presName="level3hierChild" presStyleCnt="0"/>
      <dgm:spPr/>
    </dgm:pt>
    <dgm:pt modelId="{FE3E381F-96BA-40E0-B11C-BA66964AE69D}" type="pres">
      <dgm:prSet presAssocID="{041487B6-8B55-4803-B62D-E067FC539925}" presName="conn2-1" presStyleLbl="parChTrans1D2" presStyleIdx="7" presStyleCnt="8"/>
      <dgm:spPr/>
    </dgm:pt>
    <dgm:pt modelId="{30E8CDAD-CB53-4F2F-9767-9C9BD86E2BB9}" type="pres">
      <dgm:prSet presAssocID="{041487B6-8B55-4803-B62D-E067FC539925}" presName="connTx" presStyleLbl="parChTrans1D2" presStyleIdx="7" presStyleCnt="8"/>
      <dgm:spPr/>
    </dgm:pt>
    <dgm:pt modelId="{18D82910-292F-4560-827A-D0EA526CB781}" type="pres">
      <dgm:prSet presAssocID="{D3801AD1-D7B5-4082-8369-9C12ABCAD88A}" presName="root2" presStyleCnt="0"/>
      <dgm:spPr/>
    </dgm:pt>
    <dgm:pt modelId="{C4EB8B26-4360-4E21-BAF8-22B147A1EA98}" type="pres">
      <dgm:prSet presAssocID="{D3801AD1-D7B5-4082-8369-9C12ABCAD88A}" presName="LevelTwoTextNode" presStyleLbl="node2" presStyleIdx="7" presStyleCnt="8" custScaleX="232165" custScaleY="63238" custLinFactNeighborX="1086" custLinFactNeighborY="32693">
        <dgm:presLayoutVars>
          <dgm:chPref val="3"/>
        </dgm:presLayoutVars>
      </dgm:prSet>
      <dgm:spPr/>
    </dgm:pt>
    <dgm:pt modelId="{6FFA0F3B-7DB5-4A70-BCC1-68113D661B18}" type="pres">
      <dgm:prSet presAssocID="{D3801AD1-D7B5-4082-8369-9C12ABCAD88A}" presName="level3hierChild" presStyleCnt="0"/>
      <dgm:spPr/>
    </dgm:pt>
    <dgm:pt modelId="{3A3D410B-C7F3-4312-98D1-3264C4B9AEE8}" type="pres">
      <dgm:prSet presAssocID="{85E238FE-8611-4896-B576-F13BFE965169}" presName="conn2-1" presStyleLbl="parChTrans1D3" presStyleIdx="4" presStyleCnt="6"/>
      <dgm:spPr/>
    </dgm:pt>
    <dgm:pt modelId="{5755B10A-539B-4002-B8D8-29A05AB46CEF}" type="pres">
      <dgm:prSet presAssocID="{85E238FE-8611-4896-B576-F13BFE965169}" presName="connTx" presStyleLbl="parChTrans1D3" presStyleIdx="4" presStyleCnt="6"/>
      <dgm:spPr/>
    </dgm:pt>
    <dgm:pt modelId="{4D3536E8-53B9-4ACC-A5E4-55EC242F6902}" type="pres">
      <dgm:prSet presAssocID="{019B1E18-0AD1-4D3B-8BAD-060B93D3A817}" presName="root2" presStyleCnt="0"/>
      <dgm:spPr/>
    </dgm:pt>
    <dgm:pt modelId="{8F75F04F-5D0C-4FEC-B2A3-489C6F287F5E}" type="pres">
      <dgm:prSet presAssocID="{019B1E18-0AD1-4D3B-8BAD-060B93D3A817}" presName="LevelTwoTextNode" presStyleLbl="node3" presStyleIdx="4" presStyleCnt="6" custScaleX="275216" custScaleY="80878" custLinFactNeighborX="-469" custLinFactNeighborY="34871">
        <dgm:presLayoutVars>
          <dgm:chPref val="3"/>
        </dgm:presLayoutVars>
      </dgm:prSet>
      <dgm:spPr/>
    </dgm:pt>
    <dgm:pt modelId="{8BDD6111-843B-4E74-99BD-F9D6CB60E97C}" type="pres">
      <dgm:prSet presAssocID="{019B1E18-0AD1-4D3B-8BAD-060B93D3A817}" presName="level3hierChild" presStyleCnt="0"/>
      <dgm:spPr/>
    </dgm:pt>
    <dgm:pt modelId="{7A18943F-3435-4EA0-9636-AA2987DBFC1E}" type="pres">
      <dgm:prSet presAssocID="{4CB5CD59-353F-4E7C-B432-B41DB792F0E9}" presName="conn2-1" presStyleLbl="parChTrans1D3" presStyleIdx="5" presStyleCnt="6"/>
      <dgm:spPr/>
    </dgm:pt>
    <dgm:pt modelId="{74ACF6FA-94C5-4714-9526-D27EC0E7075C}" type="pres">
      <dgm:prSet presAssocID="{4CB5CD59-353F-4E7C-B432-B41DB792F0E9}" presName="connTx" presStyleLbl="parChTrans1D3" presStyleIdx="5" presStyleCnt="6"/>
      <dgm:spPr/>
    </dgm:pt>
    <dgm:pt modelId="{A029BC27-A0FE-4986-B522-C97CF24ADACB}" type="pres">
      <dgm:prSet presAssocID="{CA626459-1525-40FA-B236-DF52853CD8A4}" presName="root2" presStyleCnt="0"/>
      <dgm:spPr/>
    </dgm:pt>
    <dgm:pt modelId="{7B4F5D5E-6593-4B1B-95CD-75B37B9D8D73}" type="pres">
      <dgm:prSet presAssocID="{CA626459-1525-40FA-B236-DF52853CD8A4}" presName="LevelTwoTextNode" presStyleLbl="node3" presStyleIdx="5" presStyleCnt="6" custScaleX="274179" custScaleY="91245" custLinFactNeighborX="-519" custLinFactNeighborY="33899">
        <dgm:presLayoutVars>
          <dgm:chPref val="3"/>
        </dgm:presLayoutVars>
      </dgm:prSet>
      <dgm:spPr/>
    </dgm:pt>
    <dgm:pt modelId="{65E33420-3943-4869-868E-9E2C7CAEC8CF}" type="pres">
      <dgm:prSet presAssocID="{CA626459-1525-40FA-B236-DF52853CD8A4}" presName="level3hierChild" presStyleCnt="0"/>
      <dgm:spPr/>
    </dgm:pt>
  </dgm:ptLst>
  <dgm:cxnLst>
    <dgm:cxn modelId="{81DB7111-AD42-4E7C-B950-D33E0C1266CE}" type="presOf" srcId="{B5335233-8E8B-40CF-B0A9-1D09FCC64B39}" destId="{A002DC0F-3C8C-44CB-BA35-0196E77F77CC}" srcOrd="1" destOrd="0" presId="urn:microsoft.com/office/officeart/2008/layout/HorizontalMultiLevelHierarchy"/>
    <dgm:cxn modelId="{0222743A-67A7-4410-818D-1794E3042D77}" srcId="{30BCF51A-4E6A-4772-90B0-092EEF92C111}" destId="{794D2287-22B2-4011-821B-55DB7FB4D57A}" srcOrd="3" destOrd="0" parTransId="{1408320C-CA0A-4E26-9E82-94865116527C}" sibTransId="{7D3356EC-F76E-4283-BCC7-18061370FC4B}"/>
    <dgm:cxn modelId="{46E69412-351F-4F43-B730-46A6B9D8A662}" srcId="{FD6591A7-89F0-4E53-9D9B-A94934BAEC17}" destId="{D3801AD1-D7B5-4082-8369-9C12ABCAD88A}" srcOrd="7" destOrd="0" parTransId="{041487B6-8B55-4803-B62D-E067FC539925}" sibTransId="{86E7CB06-4DC8-4406-8137-92B8EC8B7B9F}"/>
    <dgm:cxn modelId="{D515A724-02D2-4410-81EF-841CC8281FEC}" type="presOf" srcId="{B83002AA-DEA3-46D8-A394-A9DA70AFD435}" destId="{5B508060-5A5C-4F0E-9BA4-73D2E16FB6EC}" srcOrd="0" destOrd="0" presId="urn:microsoft.com/office/officeart/2008/layout/HorizontalMultiLevelHierarchy"/>
    <dgm:cxn modelId="{C9920ED6-32FA-46DC-8238-BDBC819AE10D}" type="presOf" srcId="{9D367451-A2EB-4C41-B1A2-FDFA97599644}" destId="{63869FD4-233C-4F3D-A69E-5FBA390B968A}" srcOrd="0" destOrd="0" presId="urn:microsoft.com/office/officeart/2008/layout/HorizontalMultiLevelHierarchy"/>
    <dgm:cxn modelId="{85DDBBB4-ED92-40F2-942D-C5C64101F479}" type="presOf" srcId="{1C525E8F-1736-4497-B791-9BD99EDB8E9A}" destId="{A2911167-07FA-4E8B-A1C3-C0D1ED3700E4}" srcOrd="1" destOrd="0" presId="urn:microsoft.com/office/officeart/2008/layout/HorizontalMultiLevelHierarchy"/>
    <dgm:cxn modelId="{2B16E775-FE7E-4E7D-93C8-703B39754A79}" type="presOf" srcId="{4CB5CD59-353F-4E7C-B432-B41DB792F0E9}" destId="{74ACF6FA-94C5-4714-9526-D27EC0E7075C}" srcOrd="1" destOrd="0" presId="urn:microsoft.com/office/officeart/2008/layout/HorizontalMultiLevelHierarchy"/>
    <dgm:cxn modelId="{D668D5DB-6BED-452D-AC5B-BA601FAD900A}" srcId="{9D367451-A2EB-4C41-B1A2-FDFA97599644}" destId="{E2857036-3ADC-4576-823B-C74E144C9618}" srcOrd="0" destOrd="0" parTransId="{B83002AA-DEA3-46D8-A394-A9DA70AFD435}" sibTransId="{DCCD306B-FFDF-4B68-9599-2A06DB85D804}"/>
    <dgm:cxn modelId="{C6276F87-56E0-46CD-B5A8-036A9B9142B0}" srcId="{FD6591A7-89F0-4E53-9D9B-A94934BAEC17}" destId="{61150D43-AC8B-4F0A-AF74-E456890CAA5E}" srcOrd="5" destOrd="0" parTransId="{2EB950D0-7C23-4EF0-8D9A-C8B03D0FB977}" sibTransId="{636B4075-2D56-4164-9E51-FCE2938605F5}"/>
    <dgm:cxn modelId="{61F71941-B25C-46DE-835B-39B4F30773CE}" type="presOf" srcId="{61150D43-AC8B-4F0A-AF74-E456890CAA5E}" destId="{7C869944-2CD2-4503-999B-3806A4B3919F}" srcOrd="0" destOrd="0" presId="urn:microsoft.com/office/officeart/2008/layout/HorizontalMultiLevelHierarchy"/>
    <dgm:cxn modelId="{B588EDA6-77E7-42AF-94D0-71681795F38F}" type="presOf" srcId="{BC6E2AF7-6361-47CF-AA1B-5213DCD0AB09}" destId="{752C97AD-16E5-48D3-A68F-34176A7ECB1F}" srcOrd="0" destOrd="0" presId="urn:microsoft.com/office/officeart/2008/layout/HorizontalMultiLevelHierarchy"/>
    <dgm:cxn modelId="{0B94DFC7-BE60-4A2A-B753-DA4A030C2000}" type="presOf" srcId="{A5CAEE4D-A906-4EFB-B869-4F8EC2DBF67C}" destId="{02D21859-7A81-4C32-B443-D39B9079A6D8}" srcOrd="1" destOrd="0" presId="urn:microsoft.com/office/officeart/2008/layout/HorizontalMultiLevelHierarchy"/>
    <dgm:cxn modelId="{A4FCE7DC-EF87-4897-8009-6F1CB16126CB}" type="presOf" srcId="{1408320C-CA0A-4E26-9E82-94865116527C}" destId="{6DCD82C3-820B-4DB3-94E4-5611FA737951}" srcOrd="1" destOrd="0" presId="urn:microsoft.com/office/officeart/2008/layout/HorizontalMultiLevelHierarchy"/>
    <dgm:cxn modelId="{8D81CEE2-CA57-4B07-A8B7-ED0631F47BFC}" type="presOf" srcId="{2EB950D0-7C23-4EF0-8D9A-C8B03D0FB977}" destId="{8D5196FA-06D1-4373-84AB-8CFD31C38BF9}" srcOrd="1" destOrd="0" presId="urn:microsoft.com/office/officeart/2008/layout/HorizontalMultiLevelHierarchy"/>
    <dgm:cxn modelId="{644EB2E7-D25A-40EE-B527-788592DBEB82}" type="presOf" srcId="{2B63B85B-B524-41CD-86F9-D0ECDFBC4474}" destId="{D74E772E-9B31-4764-8686-E8C5BADF68FE}" srcOrd="0" destOrd="0" presId="urn:microsoft.com/office/officeart/2008/layout/HorizontalMultiLevelHierarchy"/>
    <dgm:cxn modelId="{4FF2A6AD-53E2-4983-91E1-F49BA579A669}" type="presOf" srcId="{38702979-5607-44A7-AB37-1792AE2B1785}" destId="{68FEC41F-1AE4-482F-A530-B5A9237078A2}" srcOrd="0" destOrd="0" presId="urn:microsoft.com/office/officeart/2008/layout/HorizontalMultiLevelHierarchy"/>
    <dgm:cxn modelId="{CF4B2C65-3A6D-4E13-99DA-E0959AA5F0A6}" type="presOf" srcId="{1408320C-CA0A-4E26-9E82-94865116527C}" destId="{38FB95D1-D24D-473E-9EFC-588BDF817CED}" srcOrd="0" destOrd="0" presId="urn:microsoft.com/office/officeart/2008/layout/HorizontalMultiLevelHierarchy"/>
    <dgm:cxn modelId="{E75D16B9-CC51-4FC3-8ACE-79C8B4C3DD67}" type="presOf" srcId="{ED2976FE-E4CF-455C-9FB0-9EAF19E7564B}" destId="{D9C50C6E-6E46-470A-A6A1-C2926D125C64}" srcOrd="0" destOrd="0" presId="urn:microsoft.com/office/officeart/2008/layout/HorizontalMultiLevelHierarchy"/>
    <dgm:cxn modelId="{0C798D08-AF9D-4D7B-89C5-6F3422F83040}" type="presOf" srcId="{D3801AD1-D7B5-4082-8369-9C12ABCAD88A}" destId="{C4EB8B26-4360-4E21-BAF8-22B147A1EA98}" srcOrd="0" destOrd="0" presId="urn:microsoft.com/office/officeart/2008/layout/HorizontalMultiLevelHierarchy"/>
    <dgm:cxn modelId="{3DFE0783-9309-4696-A81D-43292CCCEC06}" srcId="{FD6591A7-89F0-4E53-9D9B-A94934BAEC17}" destId="{69610531-9632-4F7B-875F-E13A88B63678}" srcOrd="2" destOrd="0" parTransId="{1C525E8F-1736-4497-B791-9BD99EDB8E9A}" sibTransId="{0077182A-C50D-4CF1-98D0-0C6A0B98BEB2}"/>
    <dgm:cxn modelId="{D625DDB0-11A2-49EB-9FED-A70B09E73C97}" type="presOf" srcId="{C9CEB196-1FE2-4FB0-8BBF-6FF8FFEF2997}" destId="{84E2756A-712A-4A02-A179-8BE06B45B31C}" srcOrd="1" destOrd="0" presId="urn:microsoft.com/office/officeart/2008/layout/HorizontalMultiLevelHierarchy"/>
    <dgm:cxn modelId="{11DC4D01-00CD-46F5-83F9-464358A19799}" srcId="{30BCF51A-4E6A-4772-90B0-092EEF92C111}" destId="{9693C248-888D-4AE4-83C3-5B4356628730}" srcOrd="0" destOrd="0" parTransId="{38702979-5607-44A7-AB37-1792AE2B1785}" sibTransId="{A6FF0659-D550-427E-B9A6-990B03647471}"/>
    <dgm:cxn modelId="{7DC4A654-15FC-4820-9DF8-05ABAE4203FF}" type="presOf" srcId="{85E238FE-8611-4896-B576-F13BFE965169}" destId="{3A3D410B-C7F3-4312-98D1-3264C4B9AEE8}" srcOrd="0" destOrd="0" presId="urn:microsoft.com/office/officeart/2008/layout/HorizontalMultiLevelHierarchy"/>
    <dgm:cxn modelId="{C30731F1-FE56-475C-ADAD-6E4BB87B0668}" srcId="{FD6591A7-89F0-4E53-9D9B-A94934BAEC17}" destId="{BC6E2AF7-6361-47CF-AA1B-5213DCD0AB09}" srcOrd="4" destOrd="0" parTransId="{71370F8A-B0E0-4A45-990E-00605C074F43}" sibTransId="{D44788F7-E8C3-44A8-B2AE-46BE53425FF2}"/>
    <dgm:cxn modelId="{D636593E-4605-4AC5-8089-447BC16C84D0}" type="presOf" srcId="{019B1E18-0AD1-4D3B-8BAD-060B93D3A817}" destId="{8F75F04F-5D0C-4FEC-B2A3-489C6F287F5E}" srcOrd="0" destOrd="0" presId="urn:microsoft.com/office/officeart/2008/layout/HorizontalMultiLevelHierarchy"/>
    <dgm:cxn modelId="{62CB4A6A-684C-487F-BF06-A0611A939F87}" srcId="{FD6591A7-89F0-4E53-9D9B-A94934BAEC17}" destId="{564C04C6-BB5D-47DA-A970-CCA4F716D71F}" srcOrd="1" destOrd="0" parTransId="{C9CEB196-1FE2-4FB0-8BBF-6FF8FFEF2997}" sibTransId="{69F0A62F-1127-4C64-A8EF-07DBDF8CCB35}"/>
    <dgm:cxn modelId="{D5DBFD42-7334-4014-B772-06AF47126672}" type="presOf" srcId="{B83002AA-DEA3-46D8-A394-A9DA70AFD435}" destId="{06E1F7F8-482A-4850-9824-85C25AA8B75A}" srcOrd="1" destOrd="0" presId="urn:microsoft.com/office/officeart/2008/layout/HorizontalMultiLevelHierarchy"/>
    <dgm:cxn modelId="{66D132BE-26C3-43F5-BB0C-56913CCC99B6}" srcId="{30BCF51A-4E6A-4772-90B0-092EEF92C111}" destId="{66A59555-B3F0-4CF0-8183-57E91D62601A}" srcOrd="1" destOrd="0" parTransId="{ED2976FE-E4CF-455C-9FB0-9EAF19E7564B}" sibTransId="{41142D9D-EF92-447A-82BF-11380ED0197F}"/>
    <dgm:cxn modelId="{663862BF-B393-4EB7-8423-C736DAB6B20C}" type="presOf" srcId="{B7EC40BC-E53B-4E61-B2BA-DEB797C07342}" destId="{83E87B97-E6DD-4F5B-AE56-B850EBAADEA6}" srcOrd="0" destOrd="0" presId="urn:microsoft.com/office/officeart/2008/layout/HorizontalMultiLevelHierarchy"/>
    <dgm:cxn modelId="{B29D8213-0147-495E-8211-12D3AF05F4E9}" srcId="{30BCF51A-4E6A-4772-90B0-092EEF92C111}" destId="{9D367451-A2EB-4C41-B1A2-FDFA97599644}" srcOrd="2" destOrd="0" parTransId="{A5CAEE4D-A906-4EFB-B869-4F8EC2DBF67C}" sibTransId="{A593094D-C25C-4812-8863-9DB806683015}"/>
    <dgm:cxn modelId="{B2B63225-83B2-4AF0-9C43-2CBC62EB0150}" type="presOf" srcId="{FD6591A7-89F0-4E53-9D9B-A94934BAEC17}" destId="{76B74989-792B-4553-9EC5-92A0A56097BB}" srcOrd="0" destOrd="0" presId="urn:microsoft.com/office/officeart/2008/layout/HorizontalMultiLevelHierarchy"/>
    <dgm:cxn modelId="{977AE62B-E1B2-40B7-984E-34C88B02C502}" srcId="{D3801AD1-D7B5-4082-8369-9C12ABCAD88A}" destId="{CA626459-1525-40FA-B236-DF52853CD8A4}" srcOrd="1" destOrd="0" parTransId="{4CB5CD59-353F-4E7C-B432-B41DB792F0E9}" sibTransId="{47C2D405-BAAF-4EF9-878B-207AB04FEB59}"/>
    <dgm:cxn modelId="{2E5ECBF1-B961-4A58-AE2F-8C1D231AB705}" type="presOf" srcId="{A5CAEE4D-A906-4EFB-B869-4F8EC2DBF67C}" destId="{22D8918C-95F7-40D8-8AC1-2C5923AF5CB1}" srcOrd="0" destOrd="0" presId="urn:microsoft.com/office/officeart/2008/layout/HorizontalMultiLevelHierarchy"/>
    <dgm:cxn modelId="{E286C9C0-C8AB-49D0-BEEA-9ECC95994694}" type="presOf" srcId="{69610531-9632-4F7B-875F-E13A88B63678}" destId="{C6417F57-009F-4014-B971-CBCB1242B2FF}" srcOrd="0" destOrd="0" presId="urn:microsoft.com/office/officeart/2008/layout/HorizontalMultiLevelHierarchy"/>
    <dgm:cxn modelId="{AC46E155-120F-4EE7-87A4-1A36E202B544}" srcId="{FD6591A7-89F0-4E53-9D9B-A94934BAEC17}" destId="{7CF320BA-9FE2-4EAC-8862-EEFB6EA3E8A0}" srcOrd="0" destOrd="0" parTransId="{620483C9-1AE5-4390-95A6-B6A2503ADF07}" sibTransId="{D4F320E0-DB4B-499E-98F0-77CE62FA44BA}"/>
    <dgm:cxn modelId="{43F1BCD2-5ECA-4389-A00E-D9EE0FB303DB}" type="presOf" srcId="{B5335233-8E8B-40CF-B0A9-1D09FCC64B39}" destId="{6B9E9B28-3634-4724-97F9-1830257A41EB}" srcOrd="0" destOrd="0" presId="urn:microsoft.com/office/officeart/2008/layout/HorizontalMultiLevelHierarchy"/>
    <dgm:cxn modelId="{FED9BE75-7B2F-41BE-AB5A-2EB71D4AD658}" type="presOf" srcId="{2EB950D0-7C23-4EF0-8D9A-C8B03D0FB977}" destId="{7B375694-7AE7-4ECE-BBC7-EFBB737AB40E}" srcOrd="0" destOrd="0" presId="urn:microsoft.com/office/officeart/2008/layout/HorizontalMultiLevelHierarchy"/>
    <dgm:cxn modelId="{54E1D092-6E55-43F7-A8AE-BB25EEADFD4E}" type="presOf" srcId="{620483C9-1AE5-4390-95A6-B6A2503ADF07}" destId="{2095D83F-E000-4CC4-9A71-6B6C793A9D5D}" srcOrd="0" destOrd="0" presId="urn:microsoft.com/office/officeart/2008/layout/HorizontalMultiLevelHierarchy"/>
    <dgm:cxn modelId="{5A362FA6-89B6-4A03-8E60-15A5B7779EEA}" type="presOf" srcId="{66A59555-B3F0-4CF0-8183-57E91D62601A}" destId="{706E2120-7202-497E-9F8D-4DB474FF0927}" srcOrd="0" destOrd="0" presId="urn:microsoft.com/office/officeart/2008/layout/HorizontalMultiLevelHierarchy"/>
    <dgm:cxn modelId="{1817619D-3B58-4582-AF2E-9997877B7E52}" type="presOf" srcId="{71370F8A-B0E0-4A45-990E-00605C074F43}" destId="{72D7562E-77DF-43F7-87FB-7B9E3D8F6DAC}" srcOrd="1" destOrd="0" presId="urn:microsoft.com/office/officeart/2008/layout/HorizontalMultiLevelHierarchy"/>
    <dgm:cxn modelId="{9833247B-2774-49C6-ADE7-9E3BA5B1DB30}" type="presOf" srcId="{FE08B82A-5D79-4A02-B23A-882F8694F495}" destId="{F28E4269-37B9-41B7-83F2-1DCA76460ACC}" srcOrd="0" destOrd="0" presId="urn:microsoft.com/office/officeart/2008/layout/HorizontalMultiLevelHierarchy"/>
    <dgm:cxn modelId="{6198107E-3A7D-47EC-AC13-329C1CDE59D4}" type="presOf" srcId="{C9CEB196-1FE2-4FB0-8BBF-6FF8FFEF2997}" destId="{CC003316-D332-4E3C-8753-853BB22769E3}" srcOrd="0" destOrd="0" presId="urn:microsoft.com/office/officeart/2008/layout/HorizontalMultiLevelHierarchy"/>
    <dgm:cxn modelId="{BD9E39B4-424B-4BD8-A0AD-119C663CF34B}" type="presOf" srcId="{71370F8A-B0E0-4A45-990E-00605C074F43}" destId="{1D5CBFA1-B7C3-483A-9D92-74CF6A5AC232}" srcOrd="0" destOrd="0" presId="urn:microsoft.com/office/officeart/2008/layout/HorizontalMultiLevelHierarchy"/>
    <dgm:cxn modelId="{58E60937-9B58-4002-B974-00451CFEEFFA}" type="presOf" srcId="{30BCF51A-4E6A-4772-90B0-092EEF92C111}" destId="{14B612BA-1B20-4CC7-8DA5-D03BE2D0D3BA}" srcOrd="0" destOrd="0" presId="urn:microsoft.com/office/officeart/2008/layout/HorizontalMultiLevelHierarchy"/>
    <dgm:cxn modelId="{3775A418-6FCA-44C4-BF3B-4F0094133076}" srcId="{D3801AD1-D7B5-4082-8369-9C12ABCAD88A}" destId="{019B1E18-0AD1-4D3B-8BAD-060B93D3A817}" srcOrd="0" destOrd="0" parTransId="{85E238FE-8611-4896-B576-F13BFE965169}" sibTransId="{2657BF88-E920-456C-8A62-AB4292D012C4}"/>
    <dgm:cxn modelId="{D5018D97-237B-43CF-89A1-94A545220EA9}" type="presOf" srcId="{ED2976FE-E4CF-455C-9FB0-9EAF19E7564B}" destId="{B3CBDF8F-D308-4B0B-B792-836DF680C2BE}" srcOrd="1" destOrd="0" presId="urn:microsoft.com/office/officeart/2008/layout/HorizontalMultiLevelHierarchy"/>
    <dgm:cxn modelId="{23E82056-025D-4DD1-9737-69F8C295B287}" type="presOf" srcId="{041487B6-8B55-4803-B62D-E067FC539925}" destId="{FE3E381F-96BA-40E0-B11C-BA66964AE69D}" srcOrd="0" destOrd="0" presId="urn:microsoft.com/office/officeart/2008/layout/HorizontalMultiLevelHierarchy"/>
    <dgm:cxn modelId="{369C0665-BE9F-4328-9DC4-5D7EF4E657C8}" type="presOf" srcId="{38702979-5607-44A7-AB37-1792AE2B1785}" destId="{D766A828-BC64-4A0A-A4A7-A3FCF9F05CCA}" srcOrd="1" destOrd="0" presId="urn:microsoft.com/office/officeart/2008/layout/HorizontalMultiLevelHierarchy"/>
    <dgm:cxn modelId="{EBD17B97-0F46-4F03-8063-7BF46BCE4584}" type="presOf" srcId="{85E238FE-8611-4896-B576-F13BFE965169}" destId="{5755B10A-539B-4002-B8D8-29A05AB46CEF}" srcOrd="1" destOrd="0" presId="urn:microsoft.com/office/officeart/2008/layout/HorizontalMultiLevelHierarchy"/>
    <dgm:cxn modelId="{12A4112E-3810-4011-991B-B6AE0855A6C3}" type="presOf" srcId="{CA626459-1525-40FA-B236-DF52853CD8A4}" destId="{7B4F5D5E-6593-4B1B-95CD-75B37B9D8D73}" srcOrd="0" destOrd="0" presId="urn:microsoft.com/office/officeart/2008/layout/HorizontalMultiLevelHierarchy"/>
    <dgm:cxn modelId="{3EB76F48-D05C-4F7A-BF6E-C8C6E46B949C}" type="presOf" srcId="{620483C9-1AE5-4390-95A6-B6A2503ADF07}" destId="{EB749E92-125B-42F0-8CEF-416F249A0AEE}" srcOrd="1" destOrd="0" presId="urn:microsoft.com/office/officeart/2008/layout/HorizontalMultiLevelHierarchy"/>
    <dgm:cxn modelId="{38968A31-F897-4B7D-B540-819E1968E85C}" type="presOf" srcId="{E2857036-3ADC-4576-823B-C74E144C9618}" destId="{70A775D7-222B-4284-90BD-2F19C98AEFD3}" srcOrd="0" destOrd="0" presId="urn:microsoft.com/office/officeart/2008/layout/HorizontalMultiLevelHierarchy"/>
    <dgm:cxn modelId="{0A9984A3-E490-4666-9141-615FE838AEDE}" type="presOf" srcId="{7CF320BA-9FE2-4EAC-8862-EEFB6EA3E8A0}" destId="{53473C2C-B27B-4CDD-93CE-CC8FBCB6D3CA}" srcOrd="0" destOrd="0" presId="urn:microsoft.com/office/officeart/2008/layout/HorizontalMultiLevelHierarchy"/>
    <dgm:cxn modelId="{6853B833-B518-4ACE-9217-408CA07257C4}" srcId="{9D367451-A2EB-4C41-B1A2-FDFA97599644}" destId="{2B63B85B-B524-41CD-86F9-D0ECDFBC4474}" srcOrd="1" destOrd="0" parTransId="{B7EC40BC-E53B-4E61-B2BA-DEB797C07342}" sibTransId="{DD1539D3-E93A-47CD-93E7-29143DE49323}"/>
    <dgm:cxn modelId="{66A240DD-EC3D-4D9A-879F-C6E6F5501C36}" type="presOf" srcId="{4CB5CD59-353F-4E7C-B432-B41DB792F0E9}" destId="{7A18943F-3435-4EA0-9636-AA2987DBFC1E}" srcOrd="0" destOrd="0" presId="urn:microsoft.com/office/officeart/2008/layout/HorizontalMultiLevelHierarchy"/>
    <dgm:cxn modelId="{72EFF965-7496-4A25-B436-06C2AF2645D0}" srcId="{FD6591A7-89F0-4E53-9D9B-A94934BAEC17}" destId="{FE08B82A-5D79-4A02-B23A-882F8694F495}" srcOrd="3" destOrd="0" parTransId="{B5335233-8E8B-40CF-B0A9-1D09FCC64B39}" sibTransId="{FEC7000D-2195-49A8-A0D2-100C19A4219C}"/>
    <dgm:cxn modelId="{10406599-B8CC-4D8B-938A-97AE93D6F80B}" type="presOf" srcId="{1C525E8F-1736-4497-B791-9BD99EDB8E9A}" destId="{E0728329-54B1-401B-9060-BD46157D740E}" srcOrd="0" destOrd="0" presId="urn:microsoft.com/office/officeart/2008/layout/HorizontalMultiLevelHierarchy"/>
    <dgm:cxn modelId="{162128EF-2AD5-4AC2-BDE3-04D5850151B1}" type="presOf" srcId="{564C04C6-BB5D-47DA-A970-CCA4F716D71F}" destId="{81DED342-9D48-4EB4-ABC3-A8204C9B74FD}" srcOrd="0" destOrd="0" presId="urn:microsoft.com/office/officeart/2008/layout/HorizontalMultiLevelHierarchy"/>
    <dgm:cxn modelId="{92C8C477-C016-4C9A-9A96-EE00314C78AE}" type="presOf" srcId="{041487B6-8B55-4803-B62D-E067FC539925}" destId="{30E8CDAD-CB53-4F2F-9767-9C9BD86E2BB9}" srcOrd="1" destOrd="0" presId="urn:microsoft.com/office/officeart/2008/layout/HorizontalMultiLevelHierarchy"/>
    <dgm:cxn modelId="{87F51191-2552-4D1D-BAE8-7BC4F485C8B0}" type="presOf" srcId="{B7EC40BC-E53B-4E61-B2BA-DEB797C07342}" destId="{D7769896-FA40-4277-A23D-68E12270007F}" srcOrd="1" destOrd="0" presId="urn:microsoft.com/office/officeart/2008/layout/HorizontalMultiLevelHierarchy"/>
    <dgm:cxn modelId="{60073550-CB2E-4B0A-BA7B-BDD4729F6AC1}" type="presOf" srcId="{9693C248-888D-4AE4-83C3-5B4356628730}" destId="{FADB15DF-BCF1-402F-BBCF-C36AF984BC3D}" srcOrd="0" destOrd="0" presId="urn:microsoft.com/office/officeart/2008/layout/HorizontalMultiLevelHierarchy"/>
    <dgm:cxn modelId="{3A25609B-B1A4-4C14-8FF4-940160D2251D}" type="presOf" srcId="{794D2287-22B2-4011-821B-55DB7FB4D57A}" destId="{1DF98162-F88A-478D-B156-03F5116EE133}" srcOrd="0" destOrd="0" presId="urn:microsoft.com/office/officeart/2008/layout/HorizontalMultiLevelHierarchy"/>
    <dgm:cxn modelId="{B1A8F63F-BFD2-4A66-BFFF-2C79D7AB01AF}" srcId="{FD6591A7-89F0-4E53-9D9B-A94934BAEC17}" destId="{30BCF51A-4E6A-4772-90B0-092EEF92C111}" srcOrd="6" destOrd="0" parTransId="{1FBAF3EE-FDED-4BB6-B2C4-963784F3B2C1}" sibTransId="{C95E24CE-E3C4-48EB-B7C4-A79CC49984E1}"/>
    <dgm:cxn modelId="{F47532B0-ABD0-46E1-B5B1-DFC1FEE45900}" type="presOf" srcId="{1395454D-FC1D-4061-BD6F-2633A50D6DE3}" destId="{DFD5CC2D-6273-41A8-9225-29E3A2E42E3B}" srcOrd="0" destOrd="0" presId="urn:microsoft.com/office/officeart/2008/layout/HorizontalMultiLevelHierarchy"/>
    <dgm:cxn modelId="{156C837B-B747-4531-BB29-36FB71D5B106}" srcId="{1395454D-FC1D-4061-BD6F-2633A50D6DE3}" destId="{FD6591A7-89F0-4E53-9D9B-A94934BAEC17}" srcOrd="0" destOrd="0" parTransId="{FD407BA7-0345-4C2C-AECE-0A14DEDCCB7A}" sibTransId="{C20F5250-F470-4610-BC05-EC57F95EF8E7}"/>
    <dgm:cxn modelId="{9C5E6038-16EB-43A0-9534-5475973B7F27}" type="presOf" srcId="{1FBAF3EE-FDED-4BB6-B2C4-963784F3B2C1}" destId="{A080A67C-668F-4133-839E-8CA5AB1F5E90}" srcOrd="1" destOrd="0" presId="urn:microsoft.com/office/officeart/2008/layout/HorizontalMultiLevelHierarchy"/>
    <dgm:cxn modelId="{C46F2B3B-FDEF-4D5B-B1C0-66F733532C53}" type="presOf" srcId="{1FBAF3EE-FDED-4BB6-B2C4-963784F3B2C1}" destId="{F9CE4DC1-B8EC-4121-AA4D-EBABCAC777DD}" srcOrd="0" destOrd="0" presId="urn:microsoft.com/office/officeart/2008/layout/HorizontalMultiLevelHierarchy"/>
    <dgm:cxn modelId="{7AFD90EA-635D-4942-86AB-257332064686}" type="presParOf" srcId="{DFD5CC2D-6273-41A8-9225-29E3A2E42E3B}" destId="{C9321754-4C6F-4603-8BEC-B8EAA5DD88F8}" srcOrd="0" destOrd="0" presId="urn:microsoft.com/office/officeart/2008/layout/HorizontalMultiLevelHierarchy"/>
    <dgm:cxn modelId="{081419AA-E34A-4D01-BF53-BA0A4CD89867}" type="presParOf" srcId="{C9321754-4C6F-4603-8BEC-B8EAA5DD88F8}" destId="{76B74989-792B-4553-9EC5-92A0A56097BB}" srcOrd="0" destOrd="0" presId="urn:microsoft.com/office/officeart/2008/layout/HorizontalMultiLevelHierarchy"/>
    <dgm:cxn modelId="{C6B48176-4128-4131-8411-1BCDB5FA7955}" type="presParOf" srcId="{C9321754-4C6F-4603-8BEC-B8EAA5DD88F8}" destId="{EA93F706-8648-4D26-8406-6C47C256B1FA}" srcOrd="1" destOrd="0" presId="urn:microsoft.com/office/officeart/2008/layout/HorizontalMultiLevelHierarchy"/>
    <dgm:cxn modelId="{DFF186D6-2AE9-4982-AA90-E58663CD7C51}" type="presParOf" srcId="{EA93F706-8648-4D26-8406-6C47C256B1FA}" destId="{2095D83F-E000-4CC4-9A71-6B6C793A9D5D}" srcOrd="0" destOrd="0" presId="urn:microsoft.com/office/officeart/2008/layout/HorizontalMultiLevelHierarchy"/>
    <dgm:cxn modelId="{26E1203C-793A-4A3E-A999-C57CA6ED99F8}" type="presParOf" srcId="{2095D83F-E000-4CC4-9A71-6B6C793A9D5D}" destId="{EB749E92-125B-42F0-8CEF-416F249A0AEE}" srcOrd="0" destOrd="0" presId="urn:microsoft.com/office/officeart/2008/layout/HorizontalMultiLevelHierarchy"/>
    <dgm:cxn modelId="{54B2536E-9917-45FB-9EE8-0E3681935A70}" type="presParOf" srcId="{EA93F706-8648-4D26-8406-6C47C256B1FA}" destId="{DEFFC2C3-DFEE-4921-A46C-D643A50856D5}" srcOrd="1" destOrd="0" presId="urn:microsoft.com/office/officeart/2008/layout/HorizontalMultiLevelHierarchy"/>
    <dgm:cxn modelId="{DD972638-1403-48D8-AB22-7840DEF1C745}" type="presParOf" srcId="{DEFFC2C3-DFEE-4921-A46C-D643A50856D5}" destId="{53473C2C-B27B-4CDD-93CE-CC8FBCB6D3CA}" srcOrd="0" destOrd="0" presId="urn:microsoft.com/office/officeart/2008/layout/HorizontalMultiLevelHierarchy"/>
    <dgm:cxn modelId="{5068B8EF-91AF-4E53-A13A-A770A0E989BF}" type="presParOf" srcId="{DEFFC2C3-DFEE-4921-A46C-D643A50856D5}" destId="{604628FD-3DF5-40D2-A481-78822AAE1D0F}" srcOrd="1" destOrd="0" presId="urn:microsoft.com/office/officeart/2008/layout/HorizontalMultiLevelHierarchy"/>
    <dgm:cxn modelId="{3EF0D689-D162-42B2-AEB1-B074D358C01A}" type="presParOf" srcId="{EA93F706-8648-4D26-8406-6C47C256B1FA}" destId="{CC003316-D332-4E3C-8753-853BB22769E3}" srcOrd="2" destOrd="0" presId="urn:microsoft.com/office/officeart/2008/layout/HorizontalMultiLevelHierarchy"/>
    <dgm:cxn modelId="{84BE81B1-817F-43B1-B102-80B1193BC395}" type="presParOf" srcId="{CC003316-D332-4E3C-8753-853BB22769E3}" destId="{84E2756A-712A-4A02-A179-8BE06B45B31C}" srcOrd="0" destOrd="0" presId="urn:microsoft.com/office/officeart/2008/layout/HorizontalMultiLevelHierarchy"/>
    <dgm:cxn modelId="{500DD76B-876E-41A4-9E20-E0CAA8D61AEA}" type="presParOf" srcId="{EA93F706-8648-4D26-8406-6C47C256B1FA}" destId="{B3F13A66-F00D-4861-A221-49A1F1235AE0}" srcOrd="3" destOrd="0" presId="urn:microsoft.com/office/officeart/2008/layout/HorizontalMultiLevelHierarchy"/>
    <dgm:cxn modelId="{0A806FDD-F184-433A-9827-E6BFF7903BE1}" type="presParOf" srcId="{B3F13A66-F00D-4861-A221-49A1F1235AE0}" destId="{81DED342-9D48-4EB4-ABC3-A8204C9B74FD}" srcOrd="0" destOrd="0" presId="urn:microsoft.com/office/officeart/2008/layout/HorizontalMultiLevelHierarchy"/>
    <dgm:cxn modelId="{323FF8AB-7C32-4151-99BF-58DC735F9B41}" type="presParOf" srcId="{B3F13A66-F00D-4861-A221-49A1F1235AE0}" destId="{05288E34-18C8-42F4-BD29-BCC5A83A441D}" srcOrd="1" destOrd="0" presId="urn:microsoft.com/office/officeart/2008/layout/HorizontalMultiLevelHierarchy"/>
    <dgm:cxn modelId="{C3E0BAD6-7B7D-4A07-884C-A3BD51E6BA7D}" type="presParOf" srcId="{EA93F706-8648-4D26-8406-6C47C256B1FA}" destId="{E0728329-54B1-401B-9060-BD46157D740E}" srcOrd="4" destOrd="0" presId="urn:microsoft.com/office/officeart/2008/layout/HorizontalMultiLevelHierarchy"/>
    <dgm:cxn modelId="{DFC5CA6D-0DBA-4FC9-B4A2-D1D709FCA729}" type="presParOf" srcId="{E0728329-54B1-401B-9060-BD46157D740E}" destId="{A2911167-07FA-4E8B-A1C3-C0D1ED3700E4}" srcOrd="0" destOrd="0" presId="urn:microsoft.com/office/officeart/2008/layout/HorizontalMultiLevelHierarchy"/>
    <dgm:cxn modelId="{C58CA3C2-189E-45B9-98D5-607280274A7A}" type="presParOf" srcId="{EA93F706-8648-4D26-8406-6C47C256B1FA}" destId="{76135D1B-A788-4931-9358-861E2248A17D}" srcOrd="5" destOrd="0" presId="urn:microsoft.com/office/officeart/2008/layout/HorizontalMultiLevelHierarchy"/>
    <dgm:cxn modelId="{4F0D42DE-76BB-47D7-8D1B-6B434FB9477F}" type="presParOf" srcId="{76135D1B-A788-4931-9358-861E2248A17D}" destId="{C6417F57-009F-4014-B971-CBCB1242B2FF}" srcOrd="0" destOrd="0" presId="urn:microsoft.com/office/officeart/2008/layout/HorizontalMultiLevelHierarchy"/>
    <dgm:cxn modelId="{5870C6D8-B956-4D0A-9E5F-3136FA403513}" type="presParOf" srcId="{76135D1B-A788-4931-9358-861E2248A17D}" destId="{60C1F64F-7337-4F8B-AD6B-98EEC1B9EA5A}" srcOrd="1" destOrd="0" presId="urn:microsoft.com/office/officeart/2008/layout/HorizontalMultiLevelHierarchy"/>
    <dgm:cxn modelId="{53A49FCE-9468-40F3-9958-1E44635A07BE}" type="presParOf" srcId="{EA93F706-8648-4D26-8406-6C47C256B1FA}" destId="{6B9E9B28-3634-4724-97F9-1830257A41EB}" srcOrd="6" destOrd="0" presId="urn:microsoft.com/office/officeart/2008/layout/HorizontalMultiLevelHierarchy"/>
    <dgm:cxn modelId="{8E8B47D3-059A-4E77-A44E-0E8B98D3464E}" type="presParOf" srcId="{6B9E9B28-3634-4724-97F9-1830257A41EB}" destId="{A002DC0F-3C8C-44CB-BA35-0196E77F77CC}" srcOrd="0" destOrd="0" presId="urn:microsoft.com/office/officeart/2008/layout/HorizontalMultiLevelHierarchy"/>
    <dgm:cxn modelId="{EC41AA89-8414-4707-9E8F-ED631FA0015F}" type="presParOf" srcId="{EA93F706-8648-4D26-8406-6C47C256B1FA}" destId="{40745652-CB01-4695-9C4E-AE1F5312D870}" srcOrd="7" destOrd="0" presId="urn:microsoft.com/office/officeart/2008/layout/HorizontalMultiLevelHierarchy"/>
    <dgm:cxn modelId="{9388C1E8-0FA6-4D5D-9FC8-A37D30BAD688}" type="presParOf" srcId="{40745652-CB01-4695-9C4E-AE1F5312D870}" destId="{F28E4269-37B9-41B7-83F2-1DCA76460ACC}" srcOrd="0" destOrd="0" presId="urn:microsoft.com/office/officeart/2008/layout/HorizontalMultiLevelHierarchy"/>
    <dgm:cxn modelId="{DDE00646-7F6C-43B5-AF3E-6141B46C22A8}" type="presParOf" srcId="{40745652-CB01-4695-9C4E-AE1F5312D870}" destId="{5B466C61-0420-4F53-842C-11CFCF9DF80C}" srcOrd="1" destOrd="0" presId="urn:microsoft.com/office/officeart/2008/layout/HorizontalMultiLevelHierarchy"/>
    <dgm:cxn modelId="{41CF51B3-AA28-457A-B992-DE045148F9CE}" type="presParOf" srcId="{EA93F706-8648-4D26-8406-6C47C256B1FA}" destId="{1D5CBFA1-B7C3-483A-9D92-74CF6A5AC232}" srcOrd="8" destOrd="0" presId="urn:microsoft.com/office/officeart/2008/layout/HorizontalMultiLevelHierarchy"/>
    <dgm:cxn modelId="{5D4460A1-93C4-4374-94D5-C0B60237AAB7}" type="presParOf" srcId="{1D5CBFA1-B7C3-483A-9D92-74CF6A5AC232}" destId="{72D7562E-77DF-43F7-87FB-7B9E3D8F6DAC}" srcOrd="0" destOrd="0" presId="urn:microsoft.com/office/officeart/2008/layout/HorizontalMultiLevelHierarchy"/>
    <dgm:cxn modelId="{8C594E75-341C-4D08-86F8-8318C35C2442}" type="presParOf" srcId="{EA93F706-8648-4D26-8406-6C47C256B1FA}" destId="{5143346C-0C68-48FF-8AD9-AE5924DAF3BD}" srcOrd="9" destOrd="0" presId="urn:microsoft.com/office/officeart/2008/layout/HorizontalMultiLevelHierarchy"/>
    <dgm:cxn modelId="{711BA6DD-BF2E-4EAF-9A7E-406E50284DCF}" type="presParOf" srcId="{5143346C-0C68-48FF-8AD9-AE5924DAF3BD}" destId="{752C97AD-16E5-48D3-A68F-34176A7ECB1F}" srcOrd="0" destOrd="0" presId="urn:microsoft.com/office/officeart/2008/layout/HorizontalMultiLevelHierarchy"/>
    <dgm:cxn modelId="{823611B7-8E9E-48A8-87FE-F6407F9C2FA1}" type="presParOf" srcId="{5143346C-0C68-48FF-8AD9-AE5924DAF3BD}" destId="{2A417E94-8445-45A3-8C7B-49B42B2F50C5}" srcOrd="1" destOrd="0" presId="urn:microsoft.com/office/officeart/2008/layout/HorizontalMultiLevelHierarchy"/>
    <dgm:cxn modelId="{48E03192-CA03-41F8-A8DA-D2BDE6C9A059}" type="presParOf" srcId="{EA93F706-8648-4D26-8406-6C47C256B1FA}" destId="{7B375694-7AE7-4ECE-BBC7-EFBB737AB40E}" srcOrd="10" destOrd="0" presId="urn:microsoft.com/office/officeart/2008/layout/HorizontalMultiLevelHierarchy"/>
    <dgm:cxn modelId="{546269B2-1553-4607-98B3-902F2392C07F}" type="presParOf" srcId="{7B375694-7AE7-4ECE-BBC7-EFBB737AB40E}" destId="{8D5196FA-06D1-4373-84AB-8CFD31C38BF9}" srcOrd="0" destOrd="0" presId="urn:microsoft.com/office/officeart/2008/layout/HorizontalMultiLevelHierarchy"/>
    <dgm:cxn modelId="{C81D7485-68C1-4889-B968-B60BCE0B5ADC}" type="presParOf" srcId="{EA93F706-8648-4D26-8406-6C47C256B1FA}" destId="{C85AEE66-44EE-4314-AFF4-D2354013D792}" srcOrd="11" destOrd="0" presId="urn:microsoft.com/office/officeart/2008/layout/HorizontalMultiLevelHierarchy"/>
    <dgm:cxn modelId="{FEB85191-AF07-49E1-9EC5-FDB539A79982}" type="presParOf" srcId="{C85AEE66-44EE-4314-AFF4-D2354013D792}" destId="{7C869944-2CD2-4503-999B-3806A4B3919F}" srcOrd="0" destOrd="0" presId="urn:microsoft.com/office/officeart/2008/layout/HorizontalMultiLevelHierarchy"/>
    <dgm:cxn modelId="{1D58F313-81FA-47FF-8643-24BC39019E07}" type="presParOf" srcId="{C85AEE66-44EE-4314-AFF4-D2354013D792}" destId="{011D7A9C-30A6-464E-BBA3-CF389C2F5E15}" srcOrd="1" destOrd="0" presId="urn:microsoft.com/office/officeart/2008/layout/HorizontalMultiLevelHierarchy"/>
    <dgm:cxn modelId="{42F60DD9-2FBE-4394-B431-7E589472D82B}" type="presParOf" srcId="{EA93F706-8648-4D26-8406-6C47C256B1FA}" destId="{F9CE4DC1-B8EC-4121-AA4D-EBABCAC777DD}" srcOrd="12" destOrd="0" presId="urn:microsoft.com/office/officeart/2008/layout/HorizontalMultiLevelHierarchy"/>
    <dgm:cxn modelId="{BF27BC3A-8F65-426F-AC7E-4D6E48A9F148}" type="presParOf" srcId="{F9CE4DC1-B8EC-4121-AA4D-EBABCAC777DD}" destId="{A080A67C-668F-4133-839E-8CA5AB1F5E90}" srcOrd="0" destOrd="0" presId="urn:microsoft.com/office/officeart/2008/layout/HorizontalMultiLevelHierarchy"/>
    <dgm:cxn modelId="{09A6807E-0F13-43E0-B154-9502A2F29E5B}" type="presParOf" srcId="{EA93F706-8648-4D26-8406-6C47C256B1FA}" destId="{773B2518-18BE-46C0-8F43-A305015AB36A}" srcOrd="13" destOrd="0" presId="urn:microsoft.com/office/officeart/2008/layout/HorizontalMultiLevelHierarchy"/>
    <dgm:cxn modelId="{ADE301BC-CF05-46E5-BA07-34C1F151DC17}" type="presParOf" srcId="{773B2518-18BE-46C0-8F43-A305015AB36A}" destId="{14B612BA-1B20-4CC7-8DA5-D03BE2D0D3BA}" srcOrd="0" destOrd="0" presId="urn:microsoft.com/office/officeart/2008/layout/HorizontalMultiLevelHierarchy"/>
    <dgm:cxn modelId="{90D40D6B-CD94-4C07-98B2-FA0FFA7BB9A2}" type="presParOf" srcId="{773B2518-18BE-46C0-8F43-A305015AB36A}" destId="{74DCDA09-2512-47B1-B808-997F995E149E}" srcOrd="1" destOrd="0" presId="urn:microsoft.com/office/officeart/2008/layout/HorizontalMultiLevelHierarchy"/>
    <dgm:cxn modelId="{494075E6-AC99-4D52-96C6-D59A432E3F52}" type="presParOf" srcId="{74DCDA09-2512-47B1-B808-997F995E149E}" destId="{68FEC41F-1AE4-482F-A530-B5A9237078A2}" srcOrd="0" destOrd="0" presId="urn:microsoft.com/office/officeart/2008/layout/HorizontalMultiLevelHierarchy"/>
    <dgm:cxn modelId="{CC879B38-700F-4248-9D20-438A82E9E003}" type="presParOf" srcId="{68FEC41F-1AE4-482F-A530-B5A9237078A2}" destId="{D766A828-BC64-4A0A-A4A7-A3FCF9F05CCA}" srcOrd="0" destOrd="0" presId="urn:microsoft.com/office/officeart/2008/layout/HorizontalMultiLevelHierarchy"/>
    <dgm:cxn modelId="{FE90C5EE-AD9B-4F2C-AC54-EA437A7AED0F}" type="presParOf" srcId="{74DCDA09-2512-47B1-B808-997F995E149E}" destId="{49B701FC-856A-4EEE-B798-6FC52206D706}" srcOrd="1" destOrd="0" presId="urn:microsoft.com/office/officeart/2008/layout/HorizontalMultiLevelHierarchy"/>
    <dgm:cxn modelId="{125B48FF-DDB5-497B-BB5B-DDF231636E5E}" type="presParOf" srcId="{49B701FC-856A-4EEE-B798-6FC52206D706}" destId="{FADB15DF-BCF1-402F-BBCF-C36AF984BC3D}" srcOrd="0" destOrd="0" presId="urn:microsoft.com/office/officeart/2008/layout/HorizontalMultiLevelHierarchy"/>
    <dgm:cxn modelId="{C680F6B1-FF91-4111-88AD-1FE4D23BE5FC}" type="presParOf" srcId="{49B701FC-856A-4EEE-B798-6FC52206D706}" destId="{56A4F43F-2F90-43F1-87EA-A50A1963C990}" srcOrd="1" destOrd="0" presId="urn:microsoft.com/office/officeart/2008/layout/HorizontalMultiLevelHierarchy"/>
    <dgm:cxn modelId="{6184C838-DEF7-4D6C-8768-4C1801D6B08E}" type="presParOf" srcId="{74DCDA09-2512-47B1-B808-997F995E149E}" destId="{D9C50C6E-6E46-470A-A6A1-C2926D125C64}" srcOrd="2" destOrd="0" presId="urn:microsoft.com/office/officeart/2008/layout/HorizontalMultiLevelHierarchy"/>
    <dgm:cxn modelId="{946CE600-F7CE-45F9-925E-FFC6918D1885}" type="presParOf" srcId="{D9C50C6E-6E46-470A-A6A1-C2926D125C64}" destId="{B3CBDF8F-D308-4B0B-B792-836DF680C2BE}" srcOrd="0" destOrd="0" presId="urn:microsoft.com/office/officeart/2008/layout/HorizontalMultiLevelHierarchy"/>
    <dgm:cxn modelId="{766ACC36-54CC-4034-A909-4A6942469ED1}" type="presParOf" srcId="{74DCDA09-2512-47B1-B808-997F995E149E}" destId="{E9BA3846-838A-4D63-A11C-67673B469E46}" srcOrd="3" destOrd="0" presId="urn:microsoft.com/office/officeart/2008/layout/HorizontalMultiLevelHierarchy"/>
    <dgm:cxn modelId="{41CCAACF-FEE3-4311-8C52-4012FF6DD6BE}" type="presParOf" srcId="{E9BA3846-838A-4D63-A11C-67673B469E46}" destId="{706E2120-7202-497E-9F8D-4DB474FF0927}" srcOrd="0" destOrd="0" presId="urn:microsoft.com/office/officeart/2008/layout/HorizontalMultiLevelHierarchy"/>
    <dgm:cxn modelId="{0609907A-809D-4DF1-9E17-B5641518B7CF}" type="presParOf" srcId="{E9BA3846-838A-4D63-A11C-67673B469E46}" destId="{49208ABB-BB21-4471-93E3-48E4DAE964EE}" srcOrd="1" destOrd="0" presId="urn:microsoft.com/office/officeart/2008/layout/HorizontalMultiLevelHierarchy"/>
    <dgm:cxn modelId="{BDBDB558-AE33-4440-97B7-707C24D17E68}" type="presParOf" srcId="{74DCDA09-2512-47B1-B808-997F995E149E}" destId="{22D8918C-95F7-40D8-8AC1-2C5923AF5CB1}" srcOrd="4" destOrd="0" presId="urn:microsoft.com/office/officeart/2008/layout/HorizontalMultiLevelHierarchy"/>
    <dgm:cxn modelId="{EC01757B-72DA-4E84-94AD-EE322D64AC97}" type="presParOf" srcId="{22D8918C-95F7-40D8-8AC1-2C5923AF5CB1}" destId="{02D21859-7A81-4C32-B443-D39B9079A6D8}" srcOrd="0" destOrd="0" presId="urn:microsoft.com/office/officeart/2008/layout/HorizontalMultiLevelHierarchy"/>
    <dgm:cxn modelId="{2DA9EDB5-F946-4B6D-83FF-942BF939B8CD}" type="presParOf" srcId="{74DCDA09-2512-47B1-B808-997F995E149E}" destId="{DD978EA4-1C1B-4975-A991-97BE543F7A4E}" srcOrd="5" destOrd="0" presId="urn:microsoft.com/office/officeart/2008/layout/HorizontalMultiLevelHierarchy"/>
    <dgm:cxn modelId="{AA5FF156-5569-49D3-BDD8-2FF05A3ECF44}" type="presParOf" srcId="{DD978EA4-1C1B-4975-A991-97BE543F7A4E}" destId="{63869FD4-233C-4F3D-A69E-5FBA390B968A}" srcOrd="0" destOrd="0" presId="urn:microsoft.com/office/officeart/2008/layout/HorizontalMultiLevelHierarchy"/>
    <dgm:cxn modelId="{D2EA8CD8-0E0B-4F38-8D7C-4AD95ED8A817}" type="presParOf" srcId="{DD978EA4-1C1B-4975-A991-97BE543F7A4E}" destId="{2A7E96BF-A283-4708-93FE-CDB4A460139C}" srcOrd="1" destOrd="0" presId="urn:microsoft.com/office/officeart/2008/layout/HorizontalMultiLevelHierarchy"/>
    <dgm:cxn modelId="{76B41B76-FD91-47BB-8A5A-2D4919C5FBFE}" type="presParOf" srcId="{2A7E96BF-A283-4708-93FE-CDB4A460139C}" destId="{5B508060-5A5C-4F0E-9BA4-73D2E16FB6EC}" srcOrd="0" destOrd="0" presId="urn:microsoft.com/office/officeart/2008/layout/HorizontalMultiLevelHierarchy"/>
    <dgm:cxn modelId="{708A1408-46ED-409B-B820-42D628519C60}" type="presParOf" srcId="{5B508060-5A5C-4F0E-9BA4-73D2E16FB6EC}" destId="{06E1F7F8-482A-4850-9824-85C25AA8B75A}" srcOrd="0" destOrd="0" presId="urn:microsoft.com/office/officeart/2008/layout/HorizontalMultiLevelHierarchy"/>
    <dgm:cxn modelId="{6733B26F-F4D0-4C32-9BFE-6AC417B27FFC}" type="presParOf" srcId="{2A7E96BF-A283-4708-93FE-CDB4A460139C}" destId="{F2DEDA88-C7EC-4925-8BC4-D8C0E4F43B9C}" srcOrd="1" destOrd="0" presId="urn:microsoft.com/office/officeart/2008/layout/HorizontalMultiLevelHierarchy"/>
    <dgm:cxn modelId="{74F08B0F-7AE0-4ABB-AAB0-0D51C3A65796}" type="presParOf" srcId="{F2DEDA88-C7EC-4925-8BC4-D8C0E4F43B9C}" destId="{70A775D7-222B-4284-90BD-2F19C98AEFD3}" srcOrd="0" destOrd="0" presId="urn:microsoft.com/office/officeart/2008/layout/HorizontalMultiLevelHierarchy"/>
    <dgm:cxn modelId="{2F4E879F-E517-4BB4-91EE-C48B07E32E0C}" type="presParOf" srcId="{F2DEDA88-C7EC-4925-8BC4-D8C0E4F43B9C}" destId="{A6B0D7D1-9443-4947-9312-0904F1DD1968}" srcOrd="1" destOrd="0" presId="urn:microsoft.com/office/officeart/2008/layout/HorizontalMultiLevelHierarchy"/>
    <dgm:cxn modelId="{EA12FE99-3506-42E1-A272-8B4DF865882D}" type="presParOf" srcId="{2A7E96BF-A283-4708-93FE-CDB4A460139C}" destId="{83E87B97-E6DD-4F5B-AE56-B850EBAADEA6}" srcOrd="2" destOrd="0" presId="urn:microsoft.com/office/officeart/2008/layout/HorizontalMultiLevelHierarchy"/>
    <dgm:cxn modelId="{CB19266E-4572-4071-9AAF-853F8C7EA032}" type="presParOf" srcId="{83E87B97-E6DD-4F5B-AE56-B850EBAADEA6}" destId="{D7769896-FA40-4277-A23D-68E12270007F}" srcOrd="0" destOrd="0" presId="urn:microsoft.com/office/officeart/2008/layout/HorizontalMultiLevelHierarchy"/>
    <dgm:cxn modelId="{88AF774F-BCC4-4826-883B-F8D176B84B25}" type="presParOf" srcId="{2A7E96BF-A283-4708-93FE-CDB4A460139C}" destId="{636171B3-D03C-4D5F-82E3-74C528D1624B}" srcOrd="3" destOrd="0" presId="urn:microsoft.com/office/officeart/2008/layout/HorizontalMultiLevelHierarchy"/>
    <dgm:cxn modelId="{B317172B-9422-4835-83D8-57616C7BB034}" type="presParOf" srcId="{636171B3-D03C-4D5F-82E3-74C528D1624B}" destId="{D74E772E-9B31-4764-8686-E8C5BADF68FE}" srcOrd="0" destOrd="0" presId="urn:microsoft.com/office/officeart/2008/layout/HorizontalMultiLevelHierarchy"/>
    <dgm:cxn modelId="{2DBF5185-4797-406B-A1D3-9669133FF69D}" type="presParOf" srcId="{636171B3-D03C-4D5F-82E3-74C528D1624B}" destId="{8EFCFDF5-4582-48CC-BFC4-94F02D887D3E}" srcOrd="1" destOrd="0" presId="urn:microsoft.com/office/officeart/2008/layout/HorizontalMultiLevelHierarchy"/>
    <dgm:cxn modelId="{5B692887-5DEE-4211-8892-8FD310929025}" type="presParOf" srcId="{74DCDA09-2512-47B1-B808-997F995E149E}" destId="{38FB95D1-D24D-473E-9EFC-588BDF817CED}" srcOrd="6" destOrd="0" presId="urn:microsoft.com/office/officeart/2008/layout/HorizontalMultiLevelHierarchy"/>
    <dgm:cxn modelId="{98AE6822-EACF-4B27-9589-AE766B116D33}" type="presParOf" srcId="{38FB95D1-D24D-473E-9EFC-588BDF817CED}" destId="{6DCD82C3-820B-4DB3-94E4-5611FA737951}" srcOrd="0" destOrd="0" presId="urn:microsoft.com/office/officeart/2008/layout/HorizontalMultiLevelHierarchy"/>
    <dgm:cxn modelId="{189C91A8-56ED-4CAD-9196-C422B218B7AE}" type="presParOf" srcId="{74DCDA09-2512-47B1-B808-997F995E149E}" destId="{7AF671E9-3F3B-41DC-9DFD-F631E5535EE7}" srcOrd="7" destOrd="0" presId="urn:microsoft.com/office/officeart/2008/layout/HorizontalMultiLevelHierarchy"/>
    <dgm:cxn modelId="{7F6871F7-9413-4A82-9B22-854095DEA1F1}" type="presParOf" srcId="{7AF671E9-3F3B-41DC-9DFD-F631E5535EE7}" destId="{1DF98162-F88A-478D-B156-03F5116EE133}" srcOrd="0" destOrd="0" presId="urn:microsoft.com/office/officeart/2008/layout/HorizontalMultiLevelHierarchy"/>
    <dgm:cxn modelId="{8EEFD862-2963-4852-8B28-7AB8C1664932}" type="presParOf" srcId="{7AF671E9-3F3B-41DC-9DFD-F631E5535EE7}" destId="{B36129D1-04EC-4FC4-ADCE-122E4FBC94C9}" srcOrd="1" destOrd="0" presId="urn:microsoft.com/office/officeart/2008/layout/HorizontalMultiLevelHierarchy"/>
    <dgm:cxn modelId="{4BA9E245-C47A-47C1-B19B-E3B8BF915F8B}" type="presParOf" srcId="{EA93F706-8648-4D26-8406-6C47C256B1FA}" destId="{FE3E381F-96BA-40E0-B11C-BA66964AE69D}" srcOrd="14" destOrd="0" presId="urn:microsoft.com/office/officeart/2008/layout/HorizontalMultiLevelHierarchy"/>
    <dgm:cxn modelId="{4CEA4882-5223-46E5-8A45-60F347A14D05}" type="presParOf" srcId="{FE3E381F-96BA-40E0-B11C-BA66964AE69D}" destId="{30E8CDAD-CB53-4F2F-9767-9C9BD86E2BB9}" srcOrd="0" destOrd="0" presId="urn:microsoft.com/office/officeart/2008/layout/HorizontalMultiLevelHierarchy"/>
    <dgm:cxn modelId="{027CBFB4-1C64-4AD9-84EE-816F684160F4}" type="presParOf" srcId="{EA93F706-8648-4D26-8406-6C47C256B1FA}" destId="{18D82910-292F-4560-827A-D0EA526CB781}" srcOrd="15" destOrd="0" presId="urn:microsoft.com/office/officeart/2008/layout/HorizontalMultiLevelHierarchy"/>
    <dgm:cxn modelId="{F4CBFD24-8BED-4CE2-8149-927A136118EE}" type="presParOf" srcId="{18D82910-292F-4560-827A-D0EA526CB781}" destId="{C4EB8B26-4360-4E21-BAF8-22B147A1EA98}" srcOrd="0" destOrd="0" presId="urn:microsoft.com/office/officeart/2008/layout/HorizontalMultiLevelHierarchy"/>
    <dgm:cxn modelId="{12915E02-50BA-4D31-9AA4-0CBEB0BCCCF2}" type="presParOf" srcId="{18D82910-292F-4560-827A-D0EA526CB781}" destId="{6FFA0F3B-7DB5-4A70-BCC1-68113D661B18}" srcOrd="1" destOrd="0" presId="urn:microsoft.com/office/officeart/2008/layout/HorizontalMultiLevelHierarchy"/>
    <dgm:cxn modelId="{DF48474C-66B2-4E4A-8FC2-5F438FE119C2}" type="presParOf" srcId="{6FFA0F3B-7DB5-4A70-BCC1-68113D661B18}" destId="{3A3D410B-C7F3-4312-98D1-3264C4B9AEE8}" srcOrd="0" destOrd="0" presId="urn:microsoft.com/office/officeart/2008/layout/HorizontalMultiLevelHierarchy"/>
    <dgm:cxn modelId="{9B1CE0FA-FB0A-4B82-88A3-9BC07C045D4E}" type="presParOf" srcId="{3A3D410B-C7F3-4312-98D1-3264C4B9AEE8}" destId="{5755B10A-539B-4002-B8D8-29A05AB46CEF}" srcOrd="0" destOrd="0" presId="urn:microsoft.com/office/officeart/2008/layout/HorizontalMultiLevelHierarchy"/>
    <dgm:cxn modelId="{B3D10F7A-5417-4E14-98C6-2DACC5161C72}" type="presParOf" srcId="{6FFA0F3B-7DB5-4A70-BCC1-68113D661B18}" destId="{4D3536E8-53B9-4ACC-A5E4-55EC242F6902}" srcOrd="1" destOrd="0" presId="urn:microsoft.com/office/officeart/2008/layout/HorizontalMultiLevelHierarchy"/>
    <dgm:cxn modelId="{7323E478-308F-4317-B3DF-29804AAEE77C}" type="presParOf" srcId="{4D3536E8-53B9-4ACC-A5E4-55EC242F6902}" destId="{8F75F04F-5D0C-4FEC-B2A3-489C6F287F5E}" srcOrd="0" destOrd="0" presId="urn:microsoft.com/office/officeart/2008/layout/HorizontalMultiLevelHierarchy"/>
    <dgm:cxn modelId="{ACBC2E97-DBC7-4E63-A665-3975A2AC4223}" type="presParOf" srcId="{4D3536E8-53B9-4ACC-A5E4-55EC242F6902}" destId="{8BDD6111-843B-4E74-99BD-F9D6CB60E97C}" srcOrd="1" destOrd="0" presId="urn:microsoft.com/office/officeart/2008/layout/HorizontalMultiLevelHierarchy"/>
    <dgm:cxn modelId="{BE05B578-98B6-4BEE-B79C-E6576BF1D5D1}" type="presParOf" srcId="{6FFA0F3B-7DB5-4A70-BCC1-68113D661B18}" destId="{7A18943F-3435-4EA0-9636-AA2987DBFC1E}" srcOrd="2" destOrd="0" presId="urn:microsoft.com/office/officeart/2008/layout/HorizontalMultiLevelHierarchy"/>
    <dgm:cxn modelId="{6D43949E-DB94-4AF9-B017-D16994132E3E}" type="presParOf" srcId="{7A18943F-3435-4EA0-9636-AA2987DBFC1E}" destId="{74ACF6FA-94C5-4714-9526-D27EC0E7075C}" srcOrd="0" destOrd="0" presId="urn:microsoft.com/office/officeart/2008/layout/HorizontalMultiLevelHierarchy"/>
    <dgm:cxn modelId="{E894B9A7-8EC0-4551-8B33-62E323137258}" type="presParOf" srcId="{6FFA0F3B-7DB5-4A70-BCC1-68113D661B18}" destId="{A029BC27-A0FE-4986-B522-C97CF24ADACB}" srcOrd="3" destOrd="0" presId="urn:microsoft.com/office/officeart/2008/layout/HorizontalMultiLevelHierarchy"/>
    <dgm:cxn modelId="{6A247D74-A7E1-4AE0-9162-0A10A9782D4A}" type="presParOf" srcId="{A029BC27-A0FE-4986-B522-C97CF24ADACB}" destId="{7B4F5D5E-6593-4B1B-95CD-75B37B9D8D73}" srcOrd="0" destOrd="0" presId="urn:microsoft.com/office/officeart/2008/layout/HorizontalMultiLevelHierarchy"/>
    <dgm:cxn modelId="{B33D2416-0961-4CE2-8951-88642C40D903}" type="presParOf" srcId="{A029BC27-A0FE-4986-B522-C97CF24ADACB}" destId="{65E33420-3943-4869-868E-9E2C7CAEC8CF}" srcOrd="1" destOrd="0" presId="urn:microsoft.com/office/officeart/2008/layout/HorizontalMultiLevelHierarchy"/>
  </dgm:cxnLst>
  <dgm:bg/>
  <dgm:whole>
    <a:ln w="1905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8943F-3435-4EA0-9636-AA2987DBFC1E}">
      <dsp:nvSpPr>
        <dsp:cNvPr id="0" name=""/>
        <dsp:cNvSpPr/>
      </dsp:nvSpPr>
      <dsp:spPr>
        <a:xfrm>
          <a:off x="4493884" y="5508925"/>
          <a:ext cx="300796" cy="269933"/>
        </a:xfrm>
        <a:custGeom>
          <a:avLst/>
          <a:gdLst/>
          <a:ahLst/>
          <a:cxnLst/>
          <a:rect l="0" t="0" r="0" b="0"/>
          <a:pathLst>
            <a:path>
              <a:moveTo>
                <a:pt x="0" y="0"/>
              </a:moveTo>
              <a:lnTo>
                <a:pt x="150398" y="0"/>
              </a:lnTo>
              <a:lnTo>
                <a:pt x="150398" y="269933"/>
              </a:lnTo>
              <a:lnTo>
                <a:pt x="300796" y="269933"/>
              </a:lnTo>
            </a:path>
          </a:pathLst>
        </a:custGeom>
        <a:noFill/>
        <a:ln w="190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4634178" y="5633788"/>
        <a:ext cx="20207" cy="20207"/>
      </dsp:txXfrm>
    </dsp:sp>
    <dsp:sp modelId="{3A3D410B-C7F3-4312-98D1-3264C4B9AEE8}">
      <dsp:nvSpPr>
        <dsp:cNvPr id="0" name=""/>
        <dsp:cNvSpPr/>
      </dsp:nvSpPr>
      <dsp:spPr>
        <a:xfrm>
          <a:off x="4493884" y="5230020"/>
          <a:ext cx="301613" cy="278904"/>
        </a:xfrm>
        <a:custGeom>
          <a:avLst/>
          <a:gdLst/>
          <a:ahLst/>
          <a:cxnLst/>
          <a:rect l="0" t="0" r="0" b="0"/>
          <a:pathLst>
            <a:path>
              <a:moveTo>
                <a:pt x="0" y="278904"/>
              </a:moveTo>
              <a:lnTo>
                <a:pt x="150806" y="278904"/>
              </a:lnTo>
              <a:lnTo>
                <a:pt x="150806" y="0"/>
              </a:lnTo>
              <a:lnTo>
                <a:pt x="301613" y="0"/>
              </a:lnTo>
            </a:path>
          </a:pathLst>
        </a:custGeom>
        <a:noFill/>
        <a:ln w="190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dirty="0"/>
        </a:p>
      </dsp:txBody>
      <dsp:txXfrm>
        <a:off x="4634420" y="5359203"/>
        <a:ext cx="20540" cy="20540"/>
      </dsp:txXfrm>
    </dsp:sp>
    <dsp:sp modelId="{FE3E381F-96BA-40E0-B11C-BA66964AE69D}">
      <dsp:nvSpPr>
        <dsp:cNvPr id="0" name=""/>
        <dsp:cNvSpPr/>
      </dsp:nvSpPr>
      <dsp:spPr>
        <a:xfrm>
          <a:off x="352709" y="3012857"/>
          <a:ext cx="344799" cy="2496067"/>
        </a:xfrm>
        <a:custGeom>
          <a:avLst/>
          <a:gdLst/>
          <a:ahLst/>
          <a:cxnLst/>
          <a:rect l="0" t="0" r="0" b="0"/>
          <a:pathLst>
            <a:path>
              <a:moveTo>
                <a:pt x="0" y="0"/>
              </a:moveTo>
              <a:lnTo>
                <a:pt x="172399" y="0"/>
              </a:lnTo>
              <a:lnTo>
                <a:pt x="172399" y="2496067"/>
              </a:lnTo>
              <a:lnTo>
                <a:pt x="344799" y="2496067"/>
              </a:lnTo>
            </a:path>
          </a:pathLst>
        </a:custGeom>
        <a:noFill/>
        <a:ln w="190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kumimoji="1" lang="ja-JP" altLang="en-US" sz="600" kern="1200"/>
        </a:p>
      </dsp:txBody>
      <dsp:txXfrm>
        <a:off x="462115" y="4197897"/>
        <a:ext cx="125988" cy="125988"/>
      </dsp:txXfrm>
    </dsp:sp>
    <dsp:sp modelId="{38FB95D1-D24D-473E-9EFC-588BDF817CED}">
      <dsp:nvSpPr>
        <dsp:cNvPr id="0" name=""/>
        <dsp:cNvSpPr/>
      </dsp:nvSpPr>
      <dsp:spPr>
        <a:xfrm>
          <a:off x="4449635" y="3895012"/>
          <a:ext cx="337735" cy="841866"/>
        </a:xfrm>
        <a:custGeom>
          <a:avLst/>
          <a:gdLst/>
          <a:ahLst/>
          <a:cxnLst/>
          <a:rect l="0" t="0" r="0" b="0"/>
          <a:pathLst>
            <a:path>
              <a:moveTo>
                <a:pt x="0" y="0"/>
              </a:moveTo>
              <a:lnTo>
                <a:pt x="168867" y="0"/>
              </a:lnTo>
              <a:lnTo>
                <a:pt x="168867" y="841866"/>
              </a:lnTo>
              <a:lnTo>
                <a:pt x="337735" y="841866"/>
              </a:lnTo>
            </a:path>
          </a:pathLst>
        </a:custGeom>
        <a:noFill/>
        <a:ln w="190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4595825" y="4293268"/>
        <a:ext cx="45354" cy="45354"/>
      </dsp:txXfrm>
    </dsp:sp>
    <dsp:sp modelId="{83E87B97-E6DD-4F5B-AE56-B850EBAADEA6}">
      <dsp:nvSpPr>
        <dsp:cNvPr id="0" name=""/>
        <dsp:cNvSpPr/>
      </dsp:nvSpPr>
      <dsp:spPr>
        <a:xfrm>
          <a:off x="9260475" y="4150974"/>
          <a:ext cx="246327" cy="261996"/>
        </a:xfrm>
        <a:custGeom>
          <a:avLst/>
          <a:gdLst/>
          <a:ahLst/>
          <a:cxnLst/>
          <a:rect l="0" t="0" r="0" b="0"/>
          <a:pathLst>
            <a:path>
              <a:moveTo>
                <a:pt x="0" y="0"/>
              </a:moveTo>
              <a:lnTo>
                <a:pt x="123163" y="0"/>
              </a:lnTo>
              <a:lnTo>
                <a:pt x="123163" y="261996"/>
              </a:lnTo>
              <a:lnTo>
                <a:pt x="246327" y="261996"/>
              </a:lnTo>
            </a:path>
          </a:pathLst>
        </a:custGeom>
        <a:noFill/>
        <a:ln w="19050" cap="flat" cmpd="sng" algn="ctr">
          <a:solidFill>
            <a:schemeClr val="accent2"/>
          </a:solidFill>
          <a:prstDash val="solid"/>
          <a:miter lim="800000"/>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9374648" y="4272982"/>
        <a:ext cx="17980" cy="17980"/>
      </dsp:txXfrm>
    </dsp:sp>
    <dsp:sp modelId="{5B508060-5A5C-4F0E-9BA4-73D2E16FB6EC}">
      <dsp:nvSpPr>
        <dsp:cNvPr id="0" name=""/>
        <dsp:cNvSpPr/>
      </dsp:nvSpPr>
      <dsp:spPr>
        <a:xfrm>
          <a:off x="9260475" y="3839134"/>
          <a:ext cx="237023" cy="311840"/>
        </a:xfrm>
        <a:custGeom>
          <a:avLst/>
          <a:gdLst/>
          <a:ahLst/>
          <a:cxnLst/>
          <a:rect l="0" t="0" r="0" b="0"/>
          <a:pathLst>
            <a:path>
              <a:moveTo>
                <a:pt x="0" y="311840"/>
              </a:moveTo>
              <a:lnTo>
                <a:pt x="118511" y="311840"/>
              </a:lnTo>
              <a:lnTo>
                <a:pt x="118511" y="0"/>
              </a:lnTo>
              <a:lnTo>
                <a:pt x="237023" y="0"/>
              </a:lnTo>
            </a:path>
          </a:pathLst>
        </a:custGeom>
        <a:noFill/>
        <a:ln w="19050" cap="flat" cmpd="sng" algn="ctr">
          <a:solidFill>
            <a:schemeClr val="accent2"/>
          </a:solidFill>
          <a:prstDash val="solid"/>
          <a:miter lim="800000"/>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9369194" y="3985262"/>
        <a:ext cx="19584" cy="19584"/>
      </dsp:txXfrm>
    </dsp:sp>
    <dsp:sp modelId="{22D8918C-95F7-40D8-8AC1-2C5923AF5CB1}">
      <dsp:nvSpPr>
        <dsp:cNvPr id="0" name=""/>
        <dsp:cNvSpPr/>
      </dsp:nvSpPr>
      <dsp:spPr>
        <a:xfrm>
          <a:off x="4449635" y="3895012"/>
          <a:ext cx="365174" cy="255962"/>
        </a:xfrm>
        <a:custGeom>
          <a:avLst/>
          <a:gdLst/>
          <a:ahLst/>
          <a:cxnLst/>
          <a:rect l="0" t="0" r="0" b="0"/>
          <a:pathLst>
            <a:path>
              <a:moveTo>
                <a:pt x="0" y="0"/>
              </a:moveTo>
              <a:lnTo>
                <a:pt x="182587" y="0"/>
              </a:lnTo>
              <a:lnTo>
                <a:pt x="182587" y="255962"/>
              </a:lnTo>
              <a:lnTo>
                <a:pt x="365174" y="255962"/>
              </a:lnTo>
            </a:path>
          </a:pathLst>
        </a:custGeom>
        <a:noFill/>
        <a:ln w="190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4621073" y="4011845"/>
        <a:ext cx="22297" cy="22297"/>
      </dsp:txXfrm>
    </dsp:sp>
    <dsp:sp modelId="{D9C50C6E-6E46-470A-A6A1-C2926D125C64}">
      <dsp:nvSpPr>
        <dsp:cNvPr id="0" name=""/>
        <dsp:cNvSpPr/>
      </dsp:nvSpPr>
      <dsp:spPr>
        <a:xfrm>
          <a:off x="4449635" y="3632003"/>
          <a:ext cx="355477" cy="263008"/>
        </a:xfrm>
        <a:custGeom>
          <a:avLst/>
          <a:gdLst/>
          <a:ahLst/>
          <a:cxnLst/>
          <a:rect l="0" t="0" r="0" b="0"/>
          <a:pathLst>
            <a:path>
              <a:moveTo>
                <a:pt x="0" y="263008"/>
              </a:moveTo>
              <a:lnTo>
                <a:pt x="177738" y="263008"/>
              </a:lnTo>
              <a:lnTo>
                <a:pt x="177738" y="0"/>
              </a:lnTo>
              <a:lnTo>
                <a:pt x="355477" y="0"/>
              </a:lnTo>
            </a:path>
          </a:pathLst>
        </a:custGeom>
        <a:noFill/>
        <a:ln w="190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4616319" y="3752453"/>
        <a:ext cx="22109" cy="22109"/>
      </dsp:txXfrm>
    </dsp:sp>
    <dsp:sp modelId="{68FEC41F-1AE4-482F-A530-B5A9237078A2}">
      <dsp:nvSpPr>
        <dsp:cNvPr id="0" name=""/>
        <dsp:cNvSpPr/>
      </dsp:nvSpPr>
      <dsp:spPr>
        <a:xfrm>
          <a:off x="4449635" y="3122717"/>
          <a:ext cx="340793" cy="772295"/>
        </a:xfrm>
        <a:custGeom>
          <a:avLst/>
          <a:gdLst/>
          <a:ahLst/>
          <a:cxnLst/>
          <a:rect l="0" t="0" r="0" b="0"/>
          <a:pathLst>
            <a:path>
              <a:moveTo>
                <a:pt x="0" y="772295"/>
              </a:moveTo>
              <a:lnTo>
                <a:pt x="170396" y="772295"/>
              </a:lnTo>
              <a:lnTo>
                <a:pt x="170396" y="0"/>
              </a:lnTo>
              <a:lnTo>
                <a:pt x="340793" y="0"/>
              </a:lnTo>
            </a:path>
          </a:pathLst>
        </a:custGeom>
        <a:noFill/>
        <a:ln w="190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4598928" y="3487761"/>
        <a:ext cx="42207" cy="42207"/>
      </dsp:txXfrm>
    </dsp:sp>
    <dsp:sp modelId="{F9CE4DC1-B8EC-4121-AA4D-EBABCAC777DD}">
      <dsp:nvSpPr>
        <dsp:cNvPr id="0" name=""/>
        <dsp:cNvSpPr/>
      </dsp:nvSpPr>
      <dsp:spPr>
        <a:xfrm>
          <a:off x="352709" y="3012857"/>
          <a:ext cx="334922" cy="882154"/>
        </a:xfrm>
        <a:custGeom>
          <a:avLst/>
          <a:gdLst/>
          <a:ahLst/>
          <a:cxnLst/>
          <a:rect l="0" t="0" r="0" b="0"/>
          <a:pathLst>
            <a:path>
              <a:moveTo>
                <a:pt x="0" y="0"/>
              </a:moveTo>
              <a:lnTo>
                <a:pt x="167461" y="0"/>
              </a:lnTo>
              <a:lnTo>
                <a:pt x="167461" y="882154"/>
              </a:lnTo>
              <a:lnTo>
                <a:pt x="334922" y="882154"/>
              </a:lnTo>
            </a:path>
          </a:pathLst>
        </a:custGeom>
        <a:noFill/>
        <a:ln w="190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496581" y="3430345"/>
        <a:ext cx="47179" cy="47179"/>
      </dsp:txXfrm>
    </dsp:sp>
    <dsp:sp modelId="{7B375694-7AE7-4ECE-BBC7-EFBB737AB40E}">
      <dsp:nvSpPr>
        <dsp:cNvPr id="0" name=""/>
        <dsp:cNvSpPr/>
      </dsp:nvSpPr>
      <dsp:spPr>
        <a:xfrm>
          <a:off x="352709" y="2967137"/>
          <a:ext cx="369997" cy="91440"/>
        </a:xfrm>
        <a:custGeom>
          <a:avLst/>
          <a:gdLst/>
          <a:ahLst/>
          <a:cxnLst/>
          <a:rect l="0" t="0" r="0" b="0"/>
          <a:pathLst>
            <a:path>
              <a:moveTo>
                <a:pt x="0" y="45720"/>
              </a:moveTo>
              <a:lnTo>
                <a:pt x="184998" y="45720"/>
              </a:lnTo>
              <a:lnTo>
                <a:pt x="184998" y="58865"/>
              </a:lnTo>
              <a:lnTo>
                <a:pt x="369997" y="58865"/>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28452" y="3003602"/>
        <a:ext cx="18511" cy="18511"/>
      </dsp:txXfrm>
    </dsp:sp>
    <dsp:sp modelId="{1D5CBFA1-B7C3-483A-9D92-74CF6A5AC232}">
      <dsp:nvSpPr>
        <dsp:cNvPr id="0" name=""/>
        <dsp:cNvSpPr/>
      </dsp:nvSpPr>
      <dsp:spPr>
        <a:xfrm>
          <a:off x="352709" y="2492367"/>
          <a:ext cx="364634" cy="520490"/>
        </a:xfrm>
        <a:custGeom>
          <a:avLst/>
          <a:gdLst/>
          <a:ahLst/>
          <a:cxnLst/>
          <a:rect l="0" t="0" r="0" b="0"/>
          <a:pathLst>
            <a:path>
              <a:moveTo>
                <a:pt x="0" y="520490"/>
              </a:moveTo>
              <a:lnTo>
                <a:pt x="182317" y="520490"/>
              </a:lnTo>
              <a:lnTo>
                <a:pt x="182317" y="0"/>
              </a:lnTo>
              <a:lnTo>
                <a:pt x="364634" y="0"/>
              </a:lnTo>
            </a:path>
          </a:pathLst>
        </a:custGeom>
        <a:noFill/>
        <a:ln w="190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19139" y="2736725"/>
        <a:ext cx="31775" cy="31775"/>
      </dsp:txXfrm>
    </dsp:sp>
    <dsp:sp modelId="{6B9E9B28-3634-4724-97F9-1830257A41EB}">
      <dsp:nvSpPr>
        <dsp:cNvPr id="0" name=""/>
        <dsp:cNvSpPr/>
      </dsp:nvSpPr>
      <dsp:spPr>
        <a:xfrm>
          <a:off x="352709" y="1890046"/>
          <a:ext cx="394951" cy="1122811"/>
        </a:xfrm>
        <a:custGeom>
          <a:avLst/>
          <a:gdLst/>
          <a:ahLst/>
          <a:cxnLst/>
          <a:rect l="0" t="0" r="0" b="0"/>
          <a:pathLst>
            <a:path>
              <a:moveTo>
                <a:pt x="0" y="1122811"/>
              </a:moveTo>
              <a:lnTo>
                <a:pt x="197475" y="1122811"/>
              </a:lnTo>
              <a:lnTo>
                <a:pt x="197475" y="0"/>
              </a:lnTo>
              <a:lnTo>
                <a:pt x="394951"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20428" y="2421695"/>
        <a:ext cx="59512" cy="59512"/>
      </dsp:txXfrm>
    </dsp:sp>
    <dsp:sp modelId="{E0728329-54B1-401B-9060-BD46157D740E}">
      <dsp:nvSpPr>
        <dsp:cNvPr id="0" name=""/>
        <dsp:cNvSpPr/>
      </dsp:nvSpPr>
      <dsp:spPr>
        <a:xfrm>
          <a:off x="352709" y="1365434"/>
          <a:ext cx="373906" cy="1647423"/>
        </a:xfrm>
        <a:custGeom>
          <a:avLst/>
          <a:gdLst/>
          <a:ahLst/>
          <a:cxnLst/>
          <a:rect l="0" t="0" r="0" b="0"/>
          <a:pathLst>
            <a:path>
              <a:moveTo>
                <a:pt x="0" y="1647423"/>
              </a:moveTo>
              <a:lnTo>
                <a:pt x="186953" y="1647423"/>
              </a:lnTo>
              <a:lnTo>
                <a:pt x="186953" y="0"/>
              </a:lnTo>
              <a:lnTo>
                <a:pt x="373906" y="0"/>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497429" y="2146913"/>
        <a:ext cx="84466" cy="84466"/>
      </dsp:txXfrm>
    </dsp:sp>
    <dsp:sp modelId="{CC003316-D332-4E3C-8753-853BB22769E3}">
      <dsp:nvSpPr>
        <dsp:cNvPr id="0" name=""/>
        <dsp:cNvSpPr/>
      </dsp:nvSpPr>
      <dsp:spPr>
        <a:xfrm>
          <a:off x="352709" y="836565"/>
          <a:ext cx="351765" cy="2176292"/>
        </a:xfrm>
        <a:custGeom>
          <a:avLst/>
          <a:gdLst/>
          <a:ahLst/>
          <a:cxnLst/>
          <a:rect l="0" t="0" r="0" b="0"/>
          <a:pathLst>
            <a:path>
              <a:moveTo>
                <a:pt x="0" y="2176292"/>
              </a:moveTo>
              <a:lnTo>
                <a:pt x="175882" y="2176292"/>
              </a:lnTo>
              <a:lnTo>
                <a:pt x="175882" y="0"/>
              </a:lnTo>
              <a:lnTo>
                <a:pt x="351765" y="0"/>
              </a:lnTo>
            </a:path>
          </a:pathLst>
        </a:custGeom>
        <a:noFill/>
        <a:ln w="190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473478" y="1869598"/>
        <a:ext cx="110226" cy="110226"/>
      </dsp:txXfrm>
    </dsp:sp>
    <dsp:sp modelId="{2095D83F-E000-4CC4-9A71-6B6C793A9D5D}">
      <dsp:nvSpPr>
        <dsp:cNvPr id="0" name=""/>
        <dsp:cNvSpPr/>
      </dsp:nvSpPr>
      <dsp:spPr>
        <a:xfrm>
          <a:off x="352709" y="329005"/>
          <a:ext cx="327041" cy="2683852"/>
        </a:xfrm>
        <a:custGeom>
          <a:avLst/>
          <a:gdLst/>
          <a:ahLst/>
          <a:cxnLst/>
          <a:rect l="0" t="0" r="0" b="0"/>
          <a:pathLst>
            <a:path>
              <a:moveTo>
                <a:pt x="0" y="2683852"/>
              </a:moveTo>
              <a:lnTo>
                <a:pt x="163520" y="2683852"/>
              </a:lnTo>
              <a:lnTo>
                <a:pt x="163520" y="0"/>
              </a:lnTo>
              <a:lnTo>
                <a:pt x="327041"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kumimoji="1" lang="ja-JP" altLang="en-US" sz="600" kern="1200"/>
        </a:p>
      </dsp:txBody>
      <dsp:txXfrm>
        <a:off x="448637" y="1603339"/>
        <a:ext cx="135185" cy="135185"/>
      </dsp:txXfrm>
    </dsp:sp>
    <dsp:sp modelId="{76B74989-792B-4553-9EC5-92A0A56097BB}">
      <dsp:nvSpPr>
        <dsp:cNvPr id="0" name=""/>
        <dsp:cNvSpPr/>
      </dsp:nvSpPr>
      <dsp:spPr>
        <a:xfrm rot="16200000">
          <a:off x="-2393256" y="2840543"/>
          <a:ext cx="5147302" cy="344629"/>
        </a:xfrm>
        <a:prstGeom prst="rect">
          <a:avLst/>
        </a:prstGeom>
        <a:solidFill>
          <a:srgbClr val="FFF8E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a:solidFill>
                <a:srgbClr val="C00000"/>
              </a:solidFill>
            </a:rPr>
            <a:t>プレゼンテーションの項目</a:t>
          </a:r>
          <a:endParaRPr kumimoji="1" lang="ja-JP" altLang="en-US" sz="2000" b="1" kern="1200" dirty="0">
            <a:solidFill>
              <a:srgbClr val="C00000"/>
            </a:solidFill>
          </a:endParaRPr>
        </a:p>
      </dsp:txBody>
      <dsp:txXfrm>
        <a:off x="-2393256" y="2840543"/>
        <a:ext cx="5147302" cy="344629"/>
      </dsp:txXfrm>
    </dsp:sp>
    <dsp:sp modelId="{53473C2C-B27B-4CDD-93CE-CC8FBCB6D3CA}">
      <dsp:nvSpPr>
        <dsp:cNvPr id="0" name=""/>
        <dsp:cNvSpPr/>
      </dsp:nvSpPr>
      <dsp:spPr>
        <a:xfrm>
          <a:off x="679750" y="152493"/>
          <a:ext cx="1635205" cy="353024"/>
        </a:xfrm>
        <a:prstGeom prst="rect">
          <a:avLst/>
        </a:prstGeom>
        <a:noFill/>
        <a:ln>
          <a:solidFill>
            <a:schemeClr val="accent6">
              <a:lumMod val="40000"/>
              <a:lumOff val="6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AR P丸ゴシック体E" panose="020F0900000000000000" pitchFamily="50" charset="-128"/>
              <a:ea typeface="AR P丸ゴシック体E" panose="020F0900000000000000" pitchFamily="50" charset="-128"/>
            </a:rPr>
            <a:t>はしがき</a:t>
          </a:r>
        </a:p>
      </dsp:txBody>
      <dsp:txXfrm>
        <a:off x="679750" y="152493"/>
        <a:ext cx="1635205" cy="353024"/>
      </dsp:txXfrm>
    </dsp:sp>
    <dsp:sp modelId="{81DED342-9D48-4EB4-ABC3-A8204C9B74FD}">
      <dsp:nvSpPr>
        <dsp:cNvPr id="0" name=""/>
        <dsp:cNvSpPr/>
      </dsp:nvSpPr>
      <dsp:spPr>
        <a:xfrm>
          <a:off x="704475" y="659751"/>
          <a:ext cx="4510223" cy="353628"/>
        </a:xfrm>
        <a:prstGeom prst="rect">
          <a:avLst/>
        </a:prstGeom>
        <a:solidFill>
          <a:schemeClr val="lt1"/>
        </a:solidFill>
        <a:ln w="12700" cap="flat" cmpd="sng" algn="ctr">
          <a:solidFill>
            <a:schemeClr val="accent6"/>
          </a:solidFill>
          <a:prstDash val="solid"/>
          <a:miter lim="800000"/>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本研究書の目的とねらい</a:t>
          </a:r>
        </a:p>
      </dsp:txBody>
      <dsp:txXfrm>
        <a:off x="704475" y="659751"/>
        <a:ext cx="4510223" cy="353628"/>
      </dsp:txXfrm>
    </dsp:sp>
    <dsp:sp modelId="{C6417F57-009F-4014-B971-CBCB1242B2FF}">
      <dsp:nvSpPr>
        <dsp:cNvPr id="0" name=""/>
        <dsp:cNvSpPr/>
      </dsp:nvSpPr>
      <dsp:spPr>
        <a:xfrm>
          <a:off x="726615" y="1207156"/>
          <a:ext cx="6954758" cy="316556"/>
        </a:xfrm>
        <a:prstGeom prst="rect">
          <a:avLst/>
        </a:prstGeom>
        <a:solidFill>
          <a:schemeClr val="lt1"/>
        </a:solidFill>
        <a:ln w="12700" cap="flat" cmpd="sng" algn="ctr">
          <a:solidFill>
            <a:schemeClr val="accent6"/>
          </a:solidFill>
          <a:prstDash val="solid"/>
          <a:miter lim="800000"/>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本研究書のインプリケーションと事例分析の視点</a:t>
          </a:r>
        </a:p>
      </dsp:txBody>
      <dsp:txXfrm>
        <a:off x="726615" y="1207156"/>
        <a:ext cx="6954758" cy="316556"/>
      </dsp:txXfrm>
    </dsp:sp>
    <dsp:sp modelId="{F28E4269-37B9-41B7-83F2-1DCA76460ACC}">
      <dsp:nvSpPr>
        <dsp:cNvPr id="0" name=""/>
        <dsp:cNvSpPr/>
      </dsp:nvSpPr>
      <dsp:spPr>
        <a:xfrm>
          <a:off x="747660" y="1715510"/>
          <a:ext cx="2738266" cy="349071"/>
        </a:xfrm>
        <a:prstGeom prst="rect">
          <a:avLst/>
        </a:prstGeom>
        <a:solidFill>
          <a:schemeClr val="lt1"/>
        </a:solidFill>
        <a:ln w="12700" cap="flat" cmpd="sng" algn="ctr">
          <a:solidFill>
            <a:schemeClr val="accent6"/>
          </a:solidFill>
          <a:prstDash val="solid"/>
          <a:miter lim="800000"/>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清酒を選んだ理由</a:t>
          </a:r>
        </a:p>
      </dsp:txBody>
      <dsp:txXfrm>
        <a:off x="747660" y="1715510"/>
        <a:ext cx="2738266" cy="349071"/>
      </dsp:txXfrm>
    </dsp:sp>
    <dsp:sp modelId="{752C97AD-16E5-48D3-A68F-34176A7ECB1F}">
      <dsp:nvSpPr>
        <dsp:cNvPr id="0" name=""/>
        <dsp:cNvSpPr/>
      </dsp:nvSpPr>
      <dsp:spPr>
        <a:xfrm>
          <a:off x="717344" y="2329993"/>
          <a:ext cx="8406526" cy="324747"/>
        </a:xfrm>
        <a:prstGeom prst="rect">
          <a:avLst/>
        </a:prstGeom>
        <a:solidFill>
          <a:schemeClr val="lt1"/>
        </a:solidFill>
        <a:ln w="12700" cap="flat" cmpd="sng" algn="ctr">
          <a:solidFill>
            <a:schemeClr val="accent6"/>
          </a:solidFill>
          <a:prstDash val="solid"/>
          <a:miter lim="800000"/>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12065" tIns="12065" rIns="12065" bIns="12065" numCol="1" spcCol="1270" anchor="ctr" anchorCtr="0">
          <a:noAutofit/>
        </a:bodyPr>
        <a:lstStyle/>
        <a:p>
          <a:pPr marL="0" lvl="0" indent="0" algn="l" defTabSz="844550">
            <a:lnSpc>
              <a:spcPct val="90000"/>
            </a:lnSpc>
            <a:spcBef>
              <a:spcPct val="0"/>
            </a:spcBef>
            <a:spcAft>
              <a:spcPct val="35000"/>
            </a:spcAft>
            <a:buNone/>
          </a:pPr>
          <a:r>
            <a:rPr kumimoji="1" lang="ja-JP" altLang="en-US" sz="1900" b="1" kern="1200" dirty="0"/>
            <a:t>　</a:t>
          </a:r>
          <a:r>
            <a:rPr kumimoji="1" lang="ja-JP" altLang="en-US" sz="2000" b="1" kern="1200" dirty="0"/>
            <a:t>岡山の清酒製造業者の輸出概況とインタビュー先を</a:t>
          </a:r>
          <a:r>
            <a:rPr kumimoji="1" lang="en-US" altLang="en-US" sz="2000" b="1" kern="1200" dirty="0"/>
            <a:t>6</a:t>
          </a:r>
          <a:r>
            <a:rPr kumimoji="1" lang="ja-JP" altLang="en-US" sz="2000" b="1" kern="1200" dirty="0"/>
            <a:t>者選んだ理由</a:t>
          </a:r>
        </a:p>
      </dsp:txBody>
      <dsp:txXfrm>
        <a:off x="717344" y="2329993"/>
        <a:ext cx="8406526" cy="324747"/>
      </dsp:txXfrm>
    </dsp:sp>
    <dsp:sp modelId="{7C869944-2CD2-4503-999B-3806A4B3919F}">
      <dsp:nvSpPr>
        <dsp:cNvPr id="0" name=""/>
        <dsp:cNvSpPr/>
      </dsp:nvSpPr>
      <dsp:spPr>
        <a:xfrm>
          <a:off x="722707" y="2863250"/>
          <a:ext cx="3760482" cy="325505"/>
        </a:xfrm>
        <a:prstGeom prst="rect">
          <a:avLst/>
        </a:prstGeom>
        <a:solidFill>
          <a:schemeClr val="lt1"/>
        </a:solidFill>
        <a:ln w="12700" cap="flat" cmpd="sng" algn="ctr">
          <a:solidFill>
            <a:schemeClr val="accent6"/>
          </a:solidFill>
          <a:prstDash val="solid"/>
          <a:miter lim="800000"/>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本研究書の構成</a:t>
          </a:r>
        </a:p>
      </dsp:txBody>
      <dsp:txXfrm>
        <a:off x="722707" y="2863250"/>
        <a:ext cx="3760482" cy="325505"/>
      </dsp:txXfrm>
    </dsp:sp>
    <dsp:sp modelId="{14B612BA-1B20-4CC7-8DA5-D03BE2D0D3BA}">
      <dsp:nvSpPr>
        <dsp:cNvPr id="0" name=""/>
        <dsp:cNvSpPr/>
      </dsp:nvSpPr>
      <dsp:spPr>
        <a:xfrm>
          <a:off x="687632" y="3731985"/>
          <a:ext cx="3762002" cy="326054"/>
        </a:xfrm>
        <a:prstGeom prst="rect">
          <a:avLst/>
        </a:prstGeom>
        <a:solidFill>
          <a:schemeClr val="lt1"/>
        </a:solidFill>
        <a:ln w="12700" cap="flat" cmpd="sng" algn="ctr">
          <a:solidFill>
            <a:schemeClr val="accent6"/>
          </a:solidFill>
          <a:prstDash val="solid"/>
          <a:miter lim="800000"/>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分析結果と結論</a:t>
          </a:r>
        </a:p>
      </dsp:txBody>
      <dsp:txXfrm>
        <a:off x="687632" y="3731985"/>
        <a:ext cx="3762002" cy="326054"/>
      </dsp:txXfrm>
    </dsp:sp>
    <dsp:sp modelId="{FADB15DF-BCF1-402F-BBCF-C36AF984BC3D}">
      <dsp:nvSpPr>
        <dsp:cNvPr id="0" name=""/>
        <dsp:cNvSpPr/>
      </dsp:nvSpPr>
      <dsp:spPr>
        <a:xfrm>
          <a:off x="4790428" y="2920711"/>
          <a:ext cx="4409086" cy="404010"/>
        </a:xfrm>
        <a:prstGeom prst="rect">
          <a:avLst/>
        </a:prstGeom>
        <a:solidFill>
          <a:schemeClr val="lt1"/>
        </a:solidFill>
        <a:ln w="12700" cap="flat" cmpd="sng" algn="ctr">
          <a:solidFill>
            <a:schemeClr val="accent5"/>
          </a:solidFill>
          <a:prstDash val="solid"/>
          <a:miter lim="800000"/>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第１章</a:t>
          </a:r>
        </a:p>
      </dsp:txBody>
      <dsp:txXfrm>
        <a:off x="4790428" y="2920711"/>
        <a:ext cx="4409086" cy="404010"/>
      </dsp:txXfrm>
    </dsp:sp>
    <dsp:sp modelId="{706E2120-7202-497E-9F8D-4DB474FF0927}">
      <dsp:nvSpPr>
        <dsp:cNvPr id="0" name=""/>
        <dsp:cNvSpPr/>
      </dsp:nvSpPr>
      <dsp:spPr>
        <a:xfrm>
          <a:off x="4805112" y="3461536"/>
          <a:ext cx="4434775" cy="340935"/>
        </a:xfrm>
        <a:prstGeom prst="rect">
          <a:avLst/>
        </a:prstGeom>
        <a:solidFill>
          <a:schemeClr val="lt1"/>
        </a:solidFill>
        <a:ln w="12700" cap="flat" cmpd="sng" algn="ctr">
          <a:solidFill>
            <a:schemeClr val="accent5"/>
          </a:solidFill>
          <a:prstDash val="solid"/>
          <a:miter lim="800000"/>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第２章</a:t>
          </a:r>
        </a:p>
      </dsp:txBody>
      <dsp:txXfrm>
        <a:off x="4805112" y="3461536"/>
        <a:ext cx="4434775" cy="340935"/>
      </dsp:txXfrm>
    </dsp:sp>
    <dsp:sp modelId="{63869FD4-233C-4F3D-A69E-5FBA390B968A}">
      <dsp:nvSpPr>
        <dsp:cNvPr id="0" name=""/>
        <dsp:cNvSpPr/>
      </dsp:nvSpPr>
      <dsp:spPr>
        <a:xfrm>
          <a:off x="4814809" y="3961156"/>
          <a:ext cx="4445666" cy="379636"/>
        </a:xfrm>
        <a:prstGeom prst="rect">
          <a:avLst/>
        </a:prstGeom>
        <a:solidFill>
          <a:schemeClr val="lt1"/>
        </a:solidFill>
        <a:ln w="12700" cap="flat" cmpd="sng" algn="ctr">
          <a:solidFill>
            <a:schemeClr val="accent5"/>
          </a:solidFill>
          <a:prstDash val="solid"/>
          <a:miter lim="800000"/>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第３章</a:t>
          </a:r>
        </a:p>
      </dsp:txBody>
      <dsp:txXfrm>
        <a:off x="4814809" y="3961156"/>
        <a:ext cx="4445666" cy="379636"/>
      </dsp:txXfrm>
    </dsp:sp>
    <dsp:sp modelId="{70A775D7-222B-4284-90BD-2F19C98AEFD3}">
      <dsp:nvSpPr>
        <dsp:cNvPr id="0" name=""/>
        <dsp:cNvSpPr/>
      </dsp:nvSpPr>
      <dsp:spPr>
        <a:xfrm>
          <a:off x="9497498" y="3589864"/>
          <a:ext cx="2195737" cy="498538"/>
        </a:xfrm>
        <a:prstGeom prst="rect">
          <a:avLst/>
        </a:prstGeom>
        <a:solidFill>
          <a:schemeClr val="lt1"/>
        </a:solidFill>
        <a:ln w="12700" cap="flat" cmpd="sng" algn="ctr">
          <a:solidFill>
            <a:schemeClr val="accent2"/>
          </a:solidFill>
          <a:prstDash val="solid"/>
          <a:miter lim="800000"/>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製造の側面</a:t>
          </a:r>
        </a:p>
      </dsp:txBody>
      <dsp:txXfrm>
        <a:off x="9497498" y="3589864"/>
        <a:ext cx="2195737" cy="498538"/>
      </dsp:txXfrm>
    </dsp:sp>
    <dsp:sp modelId="{D74E772E-9B31-4764-8686-E8C5BADF68FE}">
      <dsp:nvSpPr>
        <dsp:cNvPr id="0" name=""/>
        <dsp:cNvSpPr/>
      </dsp:nvSpPr>
      <dsp:spPr>
        <a:xfrm>
          <a:off x="9506802" y="4163702"/>
          <a:ext cx="2225433" cy="498538"/>
        </a:xfrm>
        <a:prstGeom prst="rect">
          <a:avLst/>
        </a:prstGeom>
        <a:solidFill>
          <a:schemeClr val="lt1"/>
        </a:solidFill>
        <a:ln w="12700" cap="flat" cmpd="sng" algn="ctr">
          <a:solidFill>
            <a:schemeClr val="accent2"/>
          </a:solidFill>
          <a:prstDash val="solid"/>
          <a:miter lim="800000"/>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輸出販売の側面</a:t>
          </a:r>
        </a:p>
      </dsp:txBody>
      <dsp:txXfrm>
        <a:off x="9506802" y="4163702"/>
        <a:ext cx="2225433" cy="498538"/>
      </dsp:txXfrm>
    </dsp:sp>
    <dsp:sp modelId="{1DF98162-F88A-478D-B156-03F5116EE133}">
      <dsp:nvSpPr>
        <dsp:cNvPr id="0" name=""/>
        <dsp:cNvSpPr/>
      </dsp:nvSpPr>
      <dsp:spPr>
        <a:xfrm>
          <a:off x="4787370" y="4542327"/>
          <a:ext cx="4500641" cy="389104"/>
        </a:xfrm>
        <a:prstGeom prst="rect">
          <a:avLst/>
        </a:prstGeom>
        <a:solidFill>
          <a:schemeClr val="lt1"/>
        </a:solidFill>
        <a:ln w="12700" cap="flat" cmpd="sng" algn="ctr">
          <a:solidFill>
            <a:schemeClr val="accent5"/>
          </a:solidFill>
          <a:prstDash val="solid"/>
          <a:miter lim="800000"/>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蔵元を取り巻く課題と対策のまとめ</a:t>
          </a:r>
        </a:p>
      </dsp:txBody>
      <dsp:txXfrm>
        <a:off x="4787370" y="4542327"/>
        <a:ext cx="4500641" cy="389104"/>
      </dsp:txXfrm>
    </dsp:sp>
    <dsp:sp modelId="{C4EB8B26-4360-4E21-BAF8-22B147A1EA98}">
      <dsp:nvSpPr>
        <dsp:cNvPr id="0" name=""/>
        <dsp:cNvSpPr/>
      </dsp:nvSpPr>
      <dsp:spPr>
        <a:xfrm>
          <a:off x="697509" y="5351292"/>
          <a:ext cx="3796374" cy="315265"/>
        </a:xfrm>
        <a:prstGeom prst="rect">
          <a:avLst/>
        </a:prstGeom>
        <a:solidFill>
          <a:schemeClr val="lt1"/>
        </a:solidFill>
        <a:ln w="12700" cap="flat" cmpd="sng" algn="ctr">
          <a:solidFill>
            <a:schemeClr val="accent6"/>
          </a:solidFill>
          <a:prstDash val="solid"/>
          <a:miter lim="800000"/>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まとめにかえて　～展望～</a:t>
          </a:r>
        </a:p>
      </dsp:txBody>
      <dsp:txXfrm>
        <a:off x="697509" y="5351292"/>
        <a:ext cx="3796374" cy="315265"/>
      </dsp:txXfrm>
    </dsp:sp>
    <dsp:sp modelId="{8F75F04F-5D0C-4FEC-B2A3-489C6F287F5E}">
      <dsp:nvSpPr>
        <dsp:cNvPr id="0" name=""/>
        <dsp:cNvSpPr/>
      </dsp:nvSpPr>
      <dsp:spPr>
        <a:xfrm>
          <a:off x="4795497" y="5028417"/>
          <a:ext cx="4500347" cy="403207"/>
        </a:xfrm>
        <a:prstGeom prst="rect">
          <a:avLst/>
        </a:prstGeom>
        <a:solidFill>
          <a:schemeClr val="lt1"/>
        </a:solidFill>
        <a:ln w="12700" cap="flat" cmpd="sng" algn="ctr">
          <a:solidFill>
            <a:schemeClr val="accent5"/>
          </a:solidFill>
          <a:prstDash val="solid"/>
          <a:miter lim="800000"/>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今後に向けてのヒント</a:t>
          </a:r>
        </a:p>
      </dsp:txBody>
      <dsp:txXfrm>
        <a:off x="4795497" y="5028417"/>
        <a:ext cx="4500347" cy="403207"/>
      </dsp:txXfrm>
    </dsp:sp>
    <dsp:sp modelId="{7B4F5D5E-6593-4B1B-95CD-75B37B9D8D73}">
      <dsp:nvSpPr>
        <dsp:cNvPr id="0" name=""/>
        <dsp:cNvSpPr/>
      </dsp:nvSpPr>
      <dsp:spPr>
        <a:xfrm>
          <a:off x="4794680" y="5551413"/>
          <a:ext cx="4483390" cy="454891"/>
        </a:xfrm>
        <a:prstGeom prst="rect">
          <a:avLst/>
        </a:prstGeom>
        <a:solidFill>
          <a:schemeClr val="lt1"/>
        </a:solidFill>
        <a:ln w="12700" cap="flat" cmpd="sng" algn="ctr">
          <a:solidFill>
            <a:schemeClr val="accent5"/>
          </a:solidFill>
          <a:prstDash val="solid"/>
          <a:miter lim="800000"/>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今後の調査への期待</a:t>
          </a:r>
        </a:p>
      </dsp:txBody>
      <dsp:txXfrm>
        <a:off x="4794680" y="5551413"/>
        <a:ext cx="4483390" cy="45489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0258FA0B-7C4B-48C6-BE20-F96073CF3C3A}" type="datetimeFigureOut">
              <a:rPr kumimoji="1" lang="ja-JP" altLang="en-US" smtClean="0"/>
              <a:t>2017/2/5</a:t>
            </a:fld>
            <a:endParaRPr kumimoji="1" lang="ja-JP" altLang="en-US"/>
          </a:p>
        </p:txBody>
      </p:sp>
      <p:sp>
        <p:nvSpPr>
          <p:cNvPr id="4" name="フッター プレースホルダー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9C34FA45-EC28-48AC-A4CE-A4368961AED7}" type="slidenum">
              <a:rPr kumimoji="1" lang="ja-JP" altLang="en-US" smtClean="0"/>
              <a:t>‹#›</a:t>
            </a:fld>
            <a:endParaRPr kumimoji="1" lang="ja-JP" altLang="en-US"/>
          </a:p>
        </p:txBody>
      </p:sp>
    </p:spTree>
    <p:extLst>
      <p:ext uri="{BB962C8B-B14F-4D97-AF65-F5344CB8AC3E}">
        <p14:creationId xmlns:p14="http://schemas.microsoft.com/office/powerpoint/2010/main" val="714887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77D7B309-FB49-438C-B1ED-8DEF7630B98E}" type="datetimeFigureOut">
              <a:rPr kumimoji="1" lang="ja-JP" altLang="en-US" smtClean="0"/>
              <a:t>2017/2/5</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373AC567-F0F2-4760-A0E1-7CBDBF9560B7}" type="slidenum">
              <a:rPr kumimoji="1" lang="ja-JP" altLang="en-US" smtClean="0"/>
              <a:t>‹#›</a:t>
            </a:fld>
            <a:endParaRPr kumimoji="1" lang="ja-JP" altLang="en-US"/>
          </a:p>
        </p:txBody>
      </p:sp>
    </p:spTree>
    <p:extLst>
      <p:ext uri="{BB962C8B-B14F-4D97-AF65-F5344CB8AC3E}">
        <p14:creationId xmlns:p14="http://schemas.microsoft.com/office/powerpoint/2010/main" val="2534176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3AC567-F0F2-4760-A0E1-7CBDBF9560B7}" type="slidenum">
              <a:rPr kumimoji="1" lang="ja-JP" altLang="en-US" smtClean="0"/>
              <a:t>2</a:t>
            </a:fld>
            <a:endParaRPr kumimoji="1" lang="ja-JP" altLang="en-US"/>
          </a:p>
        </p:txBody>
      </p:sp>
    </p:spTree>
    <p:extLst>
      <p:ext uri="{BB962C8B-B14F-4D97-AF65-F5344CB8AC3E}">
        <p14:creationId xmlns:p14="http://schemas.microsoft.com/office/powerpoint/2010/main" val="3284558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3AC567-F0F2-4760-A0E1-7CBDBF9560B7}" type="slidenum">
              <a:rPr kumimoji="1" lang="ja-JP" altLang="en-US" smtClean="0"/>
              <a:t>9</a:t>
            </a:fld>
            <a:endParaRPr kumimoji="1" lang="ja-JP" altLang="en-US"/>
          </a:p>
        </p:txBody>
      </p:sp>
    </p:spTree>
    <p:extLst>
      <p:ext uri="{BB962C8B-B14F-4D97-AF65-F5344CB8AC3E}">
        <p14:creationId xmlns:p14="http://schemas.microsoft.com/office/powerpoint/2010/main" val="2919317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この第</a:t>
            </a:r>
            <a:r>
              <a:rPr kumimoji="1" lang="en-US" altLang="ja-JP" dirty="0"/>
              <a:t>2</a:t>
            </a:r>
            <a:r>
              <a:rPr kumimoji="1" lang="ja-JP" altLang="en-US" dirty="0"/>
              <a:t>章の頁の最後に次の</a:t>
            </a:r>
            <a:r>
              <a:rPr kumimoji="1" lang="en-US" altLang="ja-JP" dirty="0"/>
              <a:t>2</a:t>
            </a:r>
            <a:r>
              <a:rPr kumimoji="1" lang="ja-JP" altLang="en-US" dirty="0"/>
              <a:t>点の紹介：</a:t>
            </a:r>
            <a:endParaRPr kumimoji="1" lang="en-US" altLang="ja-JP" dirty="0"/>
          </a:p>
          <a:p>
            <a:r>
              <a:rPr kumimoji="1" lang="ja-JP" altLang="en-US" dirty="0"/>
              <a:t>①消費財を対象としたモノの輸出の流れにおける輸出マーケティングの範囲の紹介</a:t>
            </a:r>
            <a:endParaRPr kumimoji="1" lang="en-US" altLang="ja-JP" dirty="0"/>
          </a:p>
          <a:p>
            <a:r>
              <a:rPr kumimoji="1" lang="ja-JP" altLang="en-US" dirty="0"/>
              <a:t>②</a:t>
            </a:r>
            <a:r>
              <a:rPr kumimoji="1" lang="en-US" altLang="ja-JP" dirty="0"/>
              <a:t>Kotler</a:t>
            </a:r>
            <a:r>
              <a:rPr kumimoji="1" lang="ja-JP" altLang="en-US" dirty="0"/>
              <a:t>の戦略的マーケティングの基本的プロセスと</a:t>
            </a:r>
            <a:r>
              <a:rPr kumimoji="1" lang="en-US" altLang="ja-JP" dirty="0" err="1"/>
              <a:t>Cateora</a:t>
            </a:r>
            <a:r>
              <a:rPr kumimoji="1" lang="ja-JP" altLang="en-US" dirty="0"/>
              <a:t>の国際的マーケティング・タスクなどを参考にして作成した企業環境と輸出マーケティングのプロセスの紹介</a:t>
            </a:r>
          </a:p>
        </p:txBody>
      </p:sp>
      <p:sp>
        <p:nvSpPr>
          <p:cNvPr id="4" name="スライド番号プレースホルダー 3"/>
          <p:cNvSpPr>
            <a:spLocks noGrp="1"/>
          </p:cNvSpPr>
          <p:nvPr>
            <p:ph type="sldNum" sz="quarter" idx="10"/>
          </p:nvPr>
        </p:nvSpPr>
        <p:spPr/>
        <p:txBody>
          <a:bodyPr/>
          <a:lstStyle/>
          <a:p>
            <a:fld id="{373AC567-F0F2-4760-A0E1-7CBDBF9560B7}" type="slidenum">
              <a:rPr kumimoji="1" lang="ja-JP" altLang="en-US" smtClean="0"/>
              <a:t>18</a:t>
            </a:fld>
            <a:endParaRPr kumimoji="1" lang="ja-JP" altLang="en-US"/>
          </a:p>
        </p:txBody>
      </p:sp>
    </p:spTree>
    <p:extLst>
      <p:ext uri="{BB962C8B-B14F-4D97-AF65-F5344CB8AC3E}">
        <p14:creationId xmlns:p14="http://schemas.microsoft.com/office/powerpoint/2010/main" val="2267061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①この第</a:t>
            </a:r>
            <a:r>
              <a:rPr kumimoji="1" lang="en-US" altLang="ja-JP" dirty="0"/>
              <a:t>3</a:t>
            </a:r>
            <a:r>
              <a:rPr kumimoji="1" lang="ja-JP" altLang="en-US"/>
              <a:t>章の製造の側面の最初</a:t>
            </a:r>
            <a:r>
              <a:rPr kumimoji="1" lang="ja-JP" altLang="en-US" dirty="0"/>
              <a:t>のパラグラフの後に⇒共同輸出と四季醸造への共同出資、地域ブランドの関係の説明</a:t>
            </a:r>
          </a:p>
        </p:txBody>
      </p:sp>
      <p:sp>
        <p:nvSpPr>
          <p:cNvPr id="4" name="スライド番号プレースホルダー 3"/>
          <p:cNvSpPr>
            <a:spLocks noGrp="1"/>
          </p:cNvSpPr>
          <p:nvPr>
            <p:ph type="sldNum" sz="quarter" idx="10"/>
          </p:nvPr>
        </p:nvSpPr>
        <p:spPr/>
        <p:txBody>
          <a:bodyPr/>
          <a:lstStyle/>
          <a:p>
            <a:fld id="{373AC567-F0F2-4760-A0E1-7CBDBF9560B7}" type="slidenum">
              <a:rPr kumimoji="1" lang="ja-JP" altLang="en-US" smtClean="0"/>
              <a:t>23</a:t>
            </a:fld>
            <a:endParaRPr kumimoji="1" lang="ja-JP" altLang="en-US"/>
          </a:p>
        </p:txBody>
      </p:sp>
    </p:spTree>
    <p:extLst>
      <p:ext uri="{BB962C8B-B14F-4D97-AF65-F5344CB8AC3E}">
        <p14:creationId xmlns:p14="http://schemas.microsoft.com/office/powerpoint/2010/main" val="595227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3AC567-F0F2-4760-A0E1-7CBDBF9560B7}" type="slidenum">
              <a:rPr kumimoji="1" lang="ja-JP" altLang="en-US" smtClean="0"/>
              <a:t>29</a:t>
            </a:fld>
            <a:endParaRPr kumimoji="1" lang="ja-JP" altLang="en-US"/>
          </a:p>
        </p:txBody>
      </p:sp>
    </p:spTree>
    <p:extLst>
      <p:ext uri="{BB962C8B-B14F-4D97-AF65-F5344CB8AC3E}">
        <p14:creationId xmlns:p14="http://schemas.microsoft.com/office/powerpoint/2010/main" val="2005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732CC50-95B1-42E1-B02D-9B61B163C833}" type="datetime1">
              <a:rPr kumimoji="1" lang="ja-JP" altLang="en-US" smtClean="0"/>
              <a:t>2017/2/5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551049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610DC34-84D9-4F01-9142-DE904A47B890}" type="datetime1">
              <a:rPr kumimoji="1" lang="ja-JP" altLang="en-US" smtClean="0"/>
              <a:t>2017/2/5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246408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4625D30-6A4E-4AC6-90DE-673ED7B6BBAF}" type="datetime1">
              <a:rPr kumimoji="1" lang="ja-JP" altLang="en-US" smtClean="0"/>
              <a:t>2017/2/5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335877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AADEC7-6694-479D-AF0D-8978D0E84138}" type="datetime1">
              <a:rPr kumimoji="1" lang="ja-JP" altLang="en-US" smtClean="0"/>
              <a:t>2017/2/5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147258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9641B3B-FFB1-42D2-A1E6-3E2CE7204F91}" type="datetime1">
              <a:rPr kumimoji="1" lang="ja-JP" altLang="en-US" smtClean="0"/>
              <a:t>2017/2/5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1704978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BB308C3-C606-4CAC-B86F-9A1AF229E5C5}" type="datetime1">
              <a:rPr kumimoji="1" lang="ja-JP" altLang="en-US" smtClean="0"/>
              <a:t>2017/2/5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254682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5FEC95F-9BEB-4881-8E05-64C44E1EBE7D}" type="datetime1">
              <a:rPr kumimoji="1" lang="ja-JP" altLang="en-US" smtClean="0"/>
              <a:t>2017/2/5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496467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8D706E7-8888-4111-A808-287B3158041D}" type="datetime1">
              <a:rPr kumimoji="1" lang="ja-JP" altLang="en-US" smtClean="0"/>
              <a:t>2017/2/5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403403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7F328E1-F1AF-4AA8-B08D-5DFFB0ABEFEC}" type="datetime1">
              <a:rPr kumimoji="1" lang="ja-JP" altLang="en-US" smtClean="0"/>
              <a:t>2017/2/5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2493166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35B6E4D-EFA8-4618-9FAE-11B3CACCC6EC}" type="datetime1">
              <a:rPr kumimoji="1" lang="ja-JP" altLang="en-US" smtClean="0"/>
              <a:t>2017/2/5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2899161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491C78-8526-4134-B243-392657C63671}" type="datetime1">
              <a:rPr kumimoji="1" lang="ja-JP" altLang="en-US" smtClean="0"/>
              <a:t>2017/2/5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2144095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E086C-74AD-4EDD-918B-36D32F4C74E6}" type="datetime1">
              <a:rPr kumimoji="1" lang="ja-JP" altLang="en-US" smtClean="0"/>
              <a:t>2017/2/5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187171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okasake.co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9303" y="321275"/>
            <a:ext cx="4314738" cy="782730"/>
          </a:xfrm>
        </p:spPr>
        <p:txBody>
          <a:bodyPr>
            <a:normAutofit fontScale="90000"/>
          </a:bodyPr>
          <a:lstStyle/>
          <a:p>
            <a:r>
              <a:rPr lang="ja-JP" altLang="ja-JP" sz="1800" b="1" dirty="0"/>
              <a:t>研究報告書</a:t>
            </a:r>
            <a:br>
              <a:rPr lang="ja-JP" altLang="ja-JP" sz="1800" b="1" dirty="0"/>
            </a:br>
            <a:r>
              <a:rPr lang="ja-JP" altLang="ja-JP" sz="1800" b="1" dirty="0"/>
              <a:t>プレゼンテーション用</a:t>
            </a:r>
            <a:br>
              <a:rPr lang="en-US" altLang="ja-JP" sz="1800" b="1" dirty="0"/>
            </a:br>
            <a:r>
              <a:rPr lang="ja-JP" altLang="en-US" sz="1800" b="1" dirty="0"/>
              <a:t>平成</a:t>
            </a:r>
            <a:r>
              <a:rPr lang="en-US" altLang="ja-JP" sz="1800" b="1" dirty="0"/>
              <a:t>29</a:t>
            </a:r>
            <a:r>
              <a:rPr lang="ja-JP" altLang="en-US" sz="1800" b="1" dirty="0"/>
              <a:t>年</a:t>
            </a:r>
            <a:r>
              <a:rPr lang="en-US" altLang="ja-JP" sz="1800" b="1" dirty="0"/>
              <a:t>2</a:t>
            </a:r>
            <a:r>
              <a:rPr lang="ja-JP" altLang="en-US" sz="1800" b="1" dirty="0"/>
              <a:t>月</a:t>
            </a:r>
            <a:r>
              <a:rPr lang="ja-JP" altLang="en-US" sz="2000" dirty="0"/>
              <a:t>　　　　　　　　　　　　</a:t>
            </a:r>
            <a:endParaRPr kumimoji="1" lang="ja-JP" altLang="en-US" sz="2000" dirty="0"/>
          </a:p>
        </p:txBody>
      </p:sp>
      <p:sp>
        <p:nvSpPr>
          <p:cNvPr id="3" name="サブタイトル 2"/>
          <p:cNvSpPr>
            <a:spLocks noGrp="1"/>
          </p:cNvSpPr>
          <p:nvPr>
            <p:ph type="subTitle" idx="1"/>
          </p:nvPr>
        </p:nvSpPr>
        <p:spPr>
          <a:xfrm>
            <a:off x="1164672" y="1875956"/>
            <a:ext cx="9144000" cy="1952601"/>
          </a:xfrm>
        </p:spPr>
        <p:txBody>
          <a:bodyPr>
            <a:normAutofit fontScale="92500" lnSpcReduction="10000"/>
          </a:bodyPr>
          <a:lstStyle/>
          <a:p>
            <a:pPr indent="210820">
              <a:lnSpc>
                <a:spcPct val="100000"/>
              </a:lnSpc>
              <a:spcAft>
                <a:spcPts val="1200"/>
              </a:spcAft>
            </a:pPr>
            <a:r>
              <a:rPr lang="ja-JP" altLang="ja-JP" sz="3200" spc="650" dirty="0">
                <a:effectLst/>
                <a:latin typeface="Century" panose="02040604050505020304" pitchFamily="18" charset="0"/>
                <a:ea typeface="ＭＳ 明朝" panose="02020609040205080304" pitchFamily="17" charset="-128"/>
                <a:cs typeface="ＭＳ 明朝" panose="02020609040205080304" pitchFamily="17" charset="-128"/>
              </a:rPr>
              <a:t>研究題目</a:t>
            </a:r>
            <a:endParaRPr lang="ja-JP" altLang="ja-JP" sz="3200" spc="35" dirty="0">
              <a:effectLst/>
              <a:latin typeface="Century" panose="02040604050505020304" pitchFamily="18" charset="0"/>
              <a:ea typeface="ＭＳ 明朝" panose="02020609040205080304" pitchFamily="17" charset="-128"/>
              <a:cs typeface="ＭＳ 明朝" panose="02020609040205080304" pitchFamily="17" charset="-128"/>
            </a:endParaRPr>
          </a:p>
          <a:p>
            <a:pPr indent="375920">
              <a:lnSpc>
                <a:spcPct val="100000"/>
              </a:lnSpc>
            </a:pPr>
            <a:r>
              <a:rPr lang="ja-JP" altLang="ja-JP" sz="3900" dirty="0">
                <a:latin typeface="Century" panose="02040604050505020304" pitchFamily="18" charset="0"/>
                <a:ea typeface="HGSｺﾞｼｯｸE" panose="020B0900000000000000" pitchFamily="50" charset="-128"/>
                <a:cs typeface="ＭＳ 明朝" panose="02020609040205080304" pitchFamily="17" charset="-128"/>
              </a:rPr>
              <a:t>地域蔵元の課題と輸出戦略</a:t>
            </a:r>
            <a:endParaRPr lang="ja-JP" altLang="ja-JP" sz="3900" spc="35" dirty="0">
              <a:effectLst/>
              <a:latin typeface="Century" panose="02040604050505020304" pitchFamily="18" charset="0"/>
              <a:ea typeface="ＭＳ 明朝" panose="02020609040205080304" pitchFamily="17" charset="-128"/>
              <a:cs typeface="ＭＳ 明朝" panose="02020609040205080304" pitchFamily="17" charset="-128"/>
            </a:endParaRPr>
          </a:p>
          <a:p>
            <a:pPr indent="375920">
              <a:lnSpc>
                <a:spcPct val="100000"/>
              </a:lnSpc>
            </a:pPr>
            <a:r>
              <a:rPr lang="ja-JP" altLang="ja-JP" sz="3900" dirty="0">
                <a:latin typeface="Century" panose="02040604050505020304" pitchFamily="18" charset="0"/>
                <a:ea typeface="HGSｺﾞｼｯｸE" panose="020B0900000000000000" pitchFamily="50" charset="-128"/>
                <a:cs typeface="ＭＳ 明朝" panose="02020609040205080304" pitchFamily="17" charset="-128"/>
              </a:rPr>
              <a:t>―岡山蔵元の清酒を中心として―</a:t>
            </a:r>
            <a:endParaRPr lang="ja-JP" altLang="ja-JP" sz="3900" spc="35" dirty="0">
              <a:effectLst/>
              <a:latin typeface="Century" panose="02040604050505020304" pitchFamily="18" charset="0"/>
              <a:ea typeface="ＭＳ 明朝" panose="02020609040205080304" pitchFamily="17" charset="-128"/>
              <a:cs typeface="ＭＳ 明朝" panose="02020609040205080304" pitchFamily="17" charset="-128"/>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z="1400" b="1" smtClean="0"/>
              <a:t>1</a:t>
            </a:fld>
            <a:endParaRPr kumimoji="1" lang="ja-JP" altLang="en-US" sz="1400" b="1" dirty="0"/>
          </a:p>
        </p:txBody>
      </p:sp>
      <p:sp>
        <p:nvSpPr>
          <p:cNvPr id="5" name="テキスト ボックス 4"/>
          <p:cNvSpPr txBox="1"/>
          <p:nvPr/>
        </p:nvSpPr>
        <p:spPr>
          <a:xfrm>
            <a:off x="2347519" y="5071863"/>
            <a:ext cx="6778305" cy="1200329"/>
          </a:xfrm>
          <a:prstGeom prst="rect">
            <a:avLst/>
          </a:prstGeom>
          <a:noFill/>
        </p:spPr>
        <p:txBody>
          <a:bodyPr wrap="square" rtlCol="0">
            <a:spAutoFit/>
          </a:bodyPr>
          <a:lstStyle/>
          <a:p>
            <a:pPr algn="ctr"/>
            <a:r>
              <a:rPr lang="ja-JP" altLang="en-US" dirty="0"/>
              <a:t>長光 正明</a:t>
            </a:r>
            <a:endParaRPr lang="en-US" altLang="ja-JP" dirty="0"/>
          </a:p>
          <a:p>
            <a:pPr algn="ctr"/>
            <a:r>
              <a:rPr lang="ja-JP" altLang="en-US" dirty="0"/>
              <a:t>学生番号　</a:t>
            </a:r>
            <a:r>
              <a:rPr lang="en-US" altLang="ja-JP" dirty="0"/>
              <a:t>47427411</a:t>
            </a:r>
          </a:p>
          <a:p>
            <a:pPr algn="ctr"/>
            <a:r>
              <a:rPr lang="ja-JP" altLang="en-US" dirty="0"/>
              <a:t>社会文化科学研究科博士前期課程組織経営専攻   </a:t>
            </a:r>
            <a:br>
              <a:rPr lang="en-US" altLang="ja-JP" dirty="0"/>
            </a:br>
            <a:endParaRPr kumimoji="1" lang="ja-JP" altLang="en-US" dirty="0"/>
          </a:p>
        </p:txBody>
      </p:sp>
    </p:spTree>
    <p:extLst>
      <p:ext uri="{BB962C8B-B14F-4D97-AF65-F5344CB8AC3E}">
        <p14:creationId xmlns:p14="http://schemas.microsoft.com/office/powerpoint/2010/main" val="3637743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z="1400" b="1" smtClean="0"/>
              <a:t>10</a:t>
            </a:fld>
            <a:endParaRPr kumimoji="1" lang="ja-JP" altLang="en-US" sz="1400" b="1" dirty="0"/>
          </a:p>
        </p:txBody>
      </p:sp>
      <p:pic>
        <p:nvPicPr>
          <p:cNvPr id="7" name="図 6"/>
          <p:cNvPicPr>
            <a:picLocks noChangeAspect="1"/>
          </p:cNvPicPr>
          <p:nvPr/>
        </p:nvPicPr>
        <p:blipFill>
          <a:blip r:embed="rId2"/>
          <a:stretch>
            <a:fillRect/>
          </a:stretch>
        </p:blipFill>
        <p:spPr>
          <a:xfrm>
            <a:off x="1092536" y="1776323"/>
            <a:ext cx="9779090" cy="3966113"/>
          </a:xfrm>
          <a:prstGeom prst="rect">
            <a:avLst/>
          </a:prstGeom>
        </p:spPr>
      </p:pic>
      <p:sp>
        <p:nvSpPr>
          <p:cNvPr id="2" name="正方形/長方形 1"/>
          <p:cNvSpPr/>
          <p:nvPr/>
        </p:nvSpPr>
        <p:spPr>
          <a:xfrm>
            <a:off x="163371" y="237663"/>
            <a:ext cx="2031325" cy="369332"/>
          </a:xfrm>
          <a:prstGeom prst="rect">
            <a:avLst/>
          </a:prstGeom>
        </p:spPr>
        <p:txBody>
          <a:bodyPr wrap="none">
            <a:spAutoFit/>
          </a:bodyPr>
          <a:lstStyle/>
          <a:p>
            <a:r>
              <a:rPr lang="ja-JP" altLang="en-US" b="1" dirty="0"/>
              <a:t>清酒を選んだ理由</a:t>
            </a:r>
          </a:p>
        </p:txBody>
      </p:sp>
      <p:sp>
        <p:nvSpPr>
          <p:cNvPr id="3" name="思考の吹き出し: 雲形 2"/>
          <p:cNvSpPr/>
          <p:nvPr/>
        </p:nvSpPr>
        <p:spPr>
          <a:xfrm>
            <a:off x="6936259" y="422329"/>
            <a:ext cx="3348681" cy="1532238"/>
          </a:xfrm>
          <a:prstGeom prst="cloudCallout">
            <a:avLst>
              <a:gd name="adj1" fmla="val -44080"/>
              <a:gd name="adj2" fmla="val 89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現地の文化や趣向の影響を受けやすい輸出ハードルの高い商品</a:t>
            </a:r>
          </a:p>
        </p:txBody>
      </p:sp>
    </p:spTree>
    <p:extLst>
      <p:ext uri="{BB962C8B-B14F-4D97-AF65-F5344CB8AC3E}">
        <p14:creationId xmlns:p14="http://schemas.microsoft.com/office/powerpoint/2010/main" val="409258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z="1400" b="1" smtClean="0"/>
              <a:t>11</a:t>
            </a:fld>
            <a:endParaRPr kumimoji="1" lang="ja-JP" altLang="en-US" sz="1400" b="1" dirty="0"/>
          </a:p>
        </p:txBody>
      </p:sp>
      <p:pic>
        <p:nvPicPr>
          <p:cNvPr id="5" name="図 4"/>
          <p:cNvPicPr>
            <a:picLocks noChangeAspect="1"/>
          </p:cNvPicPr>
          <p:nvPr/>
        </p:nvPicPr>
        <p:blipFill>
          <a:blip r:embed="rId2"/>
          <a:stretch>
            <a:fillRect/>
          </a:stretch>
        </p:blipFill>
        <p:spPr>
          <a:xfrm>
            <a:off x="1206455" y="497426"/>
            <a:ext cx="9779090" cy="5863148"/>
          </a:xfrm>
          <a:prstGeom prst="rect">
            <a:avLst/>
          </a:prstGeom>
        </p:spPr>
      </p:pic>
      <p:sp>
        <p:nvSpPr>
          <p:cNvPr id="2" name="思考の吹き出し: 雲形 1"/>
          <p:cNvSpPr/>
          <p:nvPr/>
        </p:nvSpPr>
        <p:spPr>
          <a:xfrm>
            <a:off x="479394" y="807868"/>
            <a:ext cx="1961965" cy="1215141"/>
          </a:xfrm>
          <a:prstGeom prst="cloudCallout">
            <a:avLst>
              <a:gd name="adj1" fmla="val 39796"/>
              <a:gd name="adj2" fmla="val 8471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a:t>清酒</a:t>
            </a:r>
            <a:endParaRPr kumimoji="1" lang="en-US" altLang="ja-JP" b="1" dirty="0"/>
          </a:p>
          <a:p>
            <a:pPr algn="ctr"/>
            <a:r>
              <a:rPr lang="ja-JP" altLang="en-US" sz="1050" b="1" dirty="0"/>
              <a:t>「非耐久消費財」</a:t>
            </a:r>
            <a:endParaRPr lang="en-US" altLang="ja-JP" sz="1050" b="1" dirty="0"/>
          </a:p>
          <a:p>
            <a:pPr algn="ctr"/>
            <a:r>
              <a:rPr lang="ja-JP" altLang="en-US" sz="1050" b="1"/>
              <a:t>「経験財」</a:t>
            </a:r>
            <a:endParaRPr kumimoji="1" lang="ja-JP" altLang="en-US" sz="1050" b="1" dirty="0"/>
          </a:p>
        </p:txBody>
      </p:sp>
      <p:sp>
        <p:nvSpPr>
          <p:cNvPr id="6" name="テキスト ボックス 5"/>
          <p:cNvSpPr txBox="1"/>
          <p:nvPr/>
        </p:nvSpPr>
        <p:spPr>
          <a:xfrm>
            <a:off x="246919" y="136525"/>
            <a:ext cx="6262369" cy="369332"/>
          </a:xfrm>
          <a:prstGeom prst="rect">
            <a:avLst/>
          </a:prstGeom>
          <a:noFill/>
        </p:spPr>
        <p:txBody>
          <a:bodyPr wrap="square" rtlCol="0">
            <a:spAutoFit/>
          </a:bodyPr>
          <a:lstStyle/>
          <a:p>
            <a:r>
              <a:rPr kumimoji="1" lang="ja-JP" altLang="en-US" b="1" dirty="0"/>
              <a:t>清酒を選んだ理由</a:t>
            </a:r>
          </a:p>
        </p:txBody>
      </p:sp>
    </p:spTree>
    <p:extLst>
      <p:ext uri="{BB962C8B-B14F-4D97-AF65-F5344CB8AC3E}">
        <p14:creationId xmlns:p14="http://schemas.microsoft.com/office/powerpoint/2010/main" val="1372813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0E0B31DB-17DE-43A8-B08C-FE50C6457945}" type="slidenum">
              <a:rPr kumimoji="1" lang="ja-JP" altLang="en-US" sz="1400" b="1" smtClean="0"/>
              <a:t>12</a:t>
            </a:fld>
            <a:endParaRPr kumimoji="1" lang="ja-JP" altLang="en-US" sz="1400" b="1" dirty="0"/>
          </a:p>
        </p:txBody>
      </p:sp>
      <p:pic>
        <p:nvPicPr>
          <p:cNvPr id="8" name="図 7"/>
          <p:cNvPicPr>
            <a:picLocks noChangeAspect="1"/>
          </p:cNvPicPr>
          <p:nvPr/>
        </p:nvPicPr>
        <p:blipFill>
          <a:blip r:embed="rId2"/>
          <a:stretch>
            <a:fillRect/>
          </a:stretch>
        </p:blipFill>
        <p:spPr>
          <a:xfrm>
            <a:off x="1130954" y="765729"/>
            <a:ext cx="9779090" cy="5590621"/>
          </a:xfrm>
          <a:prstGeom prst="rect">
            <a:avLst/>
          </a:prstGeom>
        </p:spPr>
      </p:pic>
      <p:sp>
        <p:nvSpPr>
          <p:cNvPr id="2" name="正方形/長方形 1"/>
          <p:cNvSpPr/>
          <p:nvPr/>
        </p:nvSpPr>
        <p:spPr>
          <a:xfrm>
            <a:off x="86685" y="89172"/>
            <a:ext cx="10018210" cy="369332"/>
          </a:xfrm>
          <a:prstGeom prst="rect">
            <a:avLst/>
          </a:prstGeom>
        </p:spPr>
        <p:txBody>
          <a:bodyPr wrap="square">
            <a:spAutoFit/>
          </a:bodyPr>
          <a:lstStyle/>
          <a:p>
            <a:endParaRPr lang="ja-JP" altLang="en-US" b="1" dirty="0"/>
          </a:p>
        </p:txBody>
      </p:sp>
      <p:sp>
        <p:nvSpPr>
          <p:cNvPr id="3" name="正方形/長方形 2"/>
          <p:cNvSpPr/>
          <p:nvPr/>
        </p:nvSpPr>
        <p:spPr>
          <a:xfrm>
            <a:off x="227308" y="215938"/>
            <a:ext cx="7056895" cy="369332"/>
          </a:xfrm>
          <a:prstGeom prst="rect">
            <a:avLst/>
          </a:prstGeom>
        </p:spPr>
        <p:txBody>
          <a:bodyPr wrap="square">
            <a:spAutoFit/>
          </a:bodyPr>
          <a:lstStyle/>
          <a:p>
            <a:r>
              <a:rPr lang="ja-JP" altLang="en-US" b="1" dirty="0"/>
              <a:t>岡山の清酒製造業者の輸出概況とインタビュー先を</a:t>
            </a:r>
            <a:r>
              <a:rPr lang="en-US" altLang="ja-JP" b="1" dirty="0"/>
              <a:t>6</a:t>
            </a:r>
            <a:r>
              <a:rPr lang="ja-JP" altLang="en-US" b="1" dirty="0"/>
              <a:t>者選んだ理由</a:t>
            </a:r>
          </a:p>
        </p:txBody>
      </p:sp>
    </p:spTree>
    <p:extLst>
      <p:ext uri="{BB962C8B-B14F-4D97-AF65-F5344CB8AC3E}">
        <p14:creationId xmlns:p14="http://schemas.microsoft.com/office/powerpoint/2010/main" val="2641415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z="1400" b="1" smtClean="0"/>
              <a:t>13</a:t>
            </a:fld>
            <a:endParaRPr kumimoji="1" lang="ja-JP" altLang="en-US" sz="1400" b="1" dirty="0"/>
          </a:p>
        </p:txBody>
      </p:sp>
      <p:graphicFrame>
        <p:nvGraphicFramePr>
          <p:cNvPr id="9" name="表 8"/>
          <p:cNvGraphicFramePr>
            <a:graphicFrameLocks noGrp="1"/>
          </p:cNvGraphicFramePr>
          <p:nvPr>
            <p:extLst>
              <p:ext uri="{D42A27DB-BD31-4B8C-83A1-F6EECF244321}">
                <p14:modId xmlns:p14="http://schemas.microsoft.com/office/powerpoint/2010/main" val="2527931556"/>
              </p:ext>
            </p:extLst>
          </p:nvPr>
        </p:nvGraphicFramePr>
        <p:xfrm>
          <a:off x="1308682" y="1099112"/>
          <a:ext cx="9731230" cy="4347307"/>
        </p:xfrm>
        <a:graphic>
          <a:graphicData uri="http://schemas.openxmlformats.org/drawingml/2006/table">
            <a:tbl>
              <a:tblPr firstRow="1" firstCol="1" bandRow="1"/>
              <a:tblGrid>
                <a:gridCol w="2432486">
                  <a:extLst>
                    <a:ext uri="{9D8B030D-6E8A-4147-A177-3AD203B41FA5}">
                      <a16:colId xmlns:a16="http://schemas.microsoft.com/office/drawing/2014/main" val="1679122576"/>
                    </a:ext>
                  </a:extLst>
                </a:gridCol>
                <a:gridCol w="2433129">
                  <a:extLst>
                    <a:ext uri="{9D8B030D-6E8A-4147-A177-3AD203B41FA5}">
                      <a16:colId xmlns:a16="http://schemas.microsoft.com/office/drawing/2014/main" val="224205994"/>
                    </a:ext>
                  </a:extLst>
                </a:gridCol>
                <a:gridCol w="2432486">
                  <a:extLst>
                    <a:ext uri="{9D8B030D-6E8A-4147-A177-3AD203B41FA5}">
                      <a16:colId xmlns:a16="http://schemas.microsoft.com/office/drawing/2014/main" val="3560115824"/>
                    </a:ext>
                  </a:extLst>
                </a:gridCol>
                <a:gridCol w="2433129">
                  <a:extLst>
                    <a:ext uri="{9D8B030D-6E8A-4147-A177-3AD203B41FA5}">
                      <a16:colId xmlns:a16="http://schemas.microsoft.com/office/drawing/2014/main" val="948731709"/>
                    </a:ext>
                  </a:extLst>
                </a:gridCol>
              </a:tblGrid>
              <a:tr h="439075">
                <a:tc gridSpan="4">
                  <a:txBody>
                    <a:bodyPr/>
                    <a:lstStyle/>
                    <a:p>
                      <a:pPr algn="ctr">
                        <a:spcAft>
                          <a:spcPts val="0"/>
                        </a:spcAft>
                      </a:pPr>
                      <a:r>
                        <a:rPr lang="ja-JP" sz="1100" b="1" kern="100">
                          <a:effectLst/>
                          <a:latin typeface="Century" panose="02040604050505020304" pitchFamily="18" charset="0"/>
                          <a:ea typeface="ＭＳ 明朝" panose="02020609040205080304" pitchFamily="17" charset="-128"/>
                          <a:cs typeface="Times New Roman" panose="02020603050405020304" pitchFamily="18" charset="0"/>
                        </a:rPr>
                        <a:t>岡山県内の組合員の蔵元　全５１者</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ja-JP" sz="1100" b="1" kern="100">
                          <a:effectLst/>
                          <a:latin typeface="Century" panose="02040604050505020304" pitchFamily="18" charset="0"/>
                          <a:ea typeface="ＭＳ 明朝" panose="02020609040205080304" pitchFamily="17" charset="-128"/>
                          <a:cs typeface="Times New Roman" panose="02020603050405020304" pitchFamily="18" charset="0"/>
                        </a:rPr>
                        <a:t>（赤文字の蔵元が、今回のインタビュー・ヒアリング実施先：全６者）</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6053" marR="56053"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CF3"/>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39553529"/>
                  </a:ext>
                </a:extLst>
              </a:tr>
              <a:tr h="384193">
                <a:tc>
                  <a:txBody>
                    <a:bodyPr/>
                    <a:lstStyle/>
                    <a:p>
                      <a:pPr algn="ctr">
                        <a:spcAft>
                          <a:spcPts val="0"/>
                        </a:spcAft>
                      </a:pPr>
                      <a:r>
                        <a:rPr lang="ja-JP" sz="1100" b="1" kern="100">
                          <a:effectLst/>
                          <a:latin typeface="Century" panose="02040604050505020304" pitchFamily="18" charset="0"/>
                          <a:ea typeface="ＭＳ 明朝" panose="02020609040205080304" pitchFamily="17" charset="-128"/>
                          <a:cs typeface="Times New Roman" panose="02020603050405020304" pitchFamily="18" charset="0"/>
                        </a:rPr>
                        <a:t>備前エリア</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ja-JP" sz="900" b="1" kern="100">
                          <a:effectLst/>
                          <a:latin typeface="Century" panose="02040604050505020304" pitchFamily="18" charset="0"/>
                          <a:ea typeface="ＭＳ 明朝" panose="02020609040205080304" pitchFamily="17" charset="-128"/>
                          <a:cs typeface="Times New Roman" panose="02020603050405020304" pitchFamily="18" charset="0"/>
                        </a:rPr>
                        <a:t>（岡山・瀬戸・西大寺）</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6053" marR="56053"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CF3"/>
                    </a:solidFill>
                  </a:tcPr>
                </a:tc>
                <a:tc gridSpan="2">
                  <a:txBody>
                    <a:bodyPr/>
                    <a:lstStyle/>
                    <a:p>
                      <a:pPr algn="ctr">
                        <a:spcAft>
                          <a:spcPts val="0"/>
                        </a:spcAft>
                      </a:pPr>
                      <a:r>
                        <a:rPr lang="ja-JP" sz="1100" b="1" kern="100">
                          <a:effectLst/>
                          <a:latin typeface="Century" panose="02040604050505020304" pitchFamily="18" charset="0"/>
                          <a:ea typeface="ＭＳ 明朝" panose="02020609040205080304" pitchFamily="17" charset="-128"/>
                          <a:cs typeface="Times New Roman" panose="02020603050405020304" pitchFamily="18" charset="0"/>
                        </a:rPr>
                        <a:t>備中エリア</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ja-JP" sz="900" b="1" kern="100">
                          <a:effectLst/>
                          <a:latin typeface="Century" panose="02040604050505020304" pitchFamily="18" charset="0"/>
                          <a:ea typeface="ＭＳ 明朝" panose="02020609040205080304" pitchFamily="17" charset="-128"/>
                          <a:cs typeface="Times New Roman" panose="02020603050405020304" pitchFamily="18" charset="0"/>
                        </a:rPr>
                        <a:t>（児島・倉敷・玉島・笠岡・高梁）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6053" marR="56053"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CF3"/>
                    </a:solidFill>
                  </a:tcPr>
                </a:tc>
                <a:tc hMerge="1">
                  <a:txBody>
                    <a:bodyPr/>
                    <a:lstStyle/>
                    <a:p>
                      <a:endParaRPr kumimoji="1" lang="ja-JP" altLang="en-US"/>
                    </a:p>
                  </a:txBody>
                  <a:tcPr/>
                </a:tc>
                <a:tc>
                  <a:txBody>
                    <a:bodyPr/>
                    <a:lstStyle/>
                    <a:p>
                      <a:pPr algn="ctr">
                        <a:spcAft>
                          <a:spcPts val="0"/>
                        </a:spcAft>
                      </a:pPr>
                      <a:r>
                        <a:rPr lang="ja-JP" sz="1100" b="1" kern="100">
                          <a:effectLst/>
                          <a:latin typeface="Century" panose="02040604050505020304" pitchFamily="18" charset="0"/>
                          <a:ea typeface="ＭＳ 明朝" panose="02020609040205080304" pitchFamily="17" charset="-128"/>
                          <a:cs typeface="Times New Roman" panose="02020603050405020304" pitchFamily="18" charset="0"/>
                        </a:rPr>
                        <a:t>美作エリア</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ja-JP" sz="900" b="1" kern="100">
                          <a:effectLst/>
                          <a:latin typeface="Century" panose="02040604050505020304" pitchFamily="18" charset="0"/>
                          <a:ea typeface="ＭＳ 明朝" panose="02020609040205080304" pitchFamily="17" charset="-128"/>
                          <a:cs typeface="Times New Roman" panose="02020603050405020304" pitchFamily="18" charset="0"/>
                        </a:rPr>
                        <a:t>（久世・津山・美作）</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6053" marR="56053"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CF3"/>
                    </a:solidFill>
                  </a:tcPr>
                </a:tc>
                <a:extLst>
                  <a:ext uri="{0D108BD9-81ED-4DB2-BD59-A6C34878D82A}">
                    <a16:rowId xmlns:a16="http://schemas.microsoft.com/office/drawing/2014/main" val="3924408645"/>
                  </a:ext>
                </a:extLst>
              </a:tr>
              <a:tr h="3524039">
                <a:tc>
                  <a:txBody>
                    <a:bodyPr/>
                    <a:lstStyle/>
                    <a:p>
                      <a:pPr algn="l">
                        <a:spcAft>
                          <a:spcPts val="0"/>
                        </a:spcAft>
                      </a:pPr>
                      <a:r>
                        <a:rPr lang="ja-JP" sz="1300" kern="10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1300" b="1" kern="10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宮下酒造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•萬歳酒造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•板野酒造場</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•板野酒造本店</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•藤原酒造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•赤磐酒造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1300" b="1" kern="10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室町酒造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•小坂酒造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a:t>
                      </a:r>
                      <a:r>
                        <a:rPr lang="ja-JP" sz="1300" b="1" kern="10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利守酒造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•小宮山酒造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•金剛酒造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•玉泉酒造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•高祖酒造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6053" marR="56053"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CF3"/>
                    </a:solidFill>
                  </a:tcPr>
                </a:tc>
                <a:tc>
                  <a:txBody>
                    <a:bodyPr/>
                    <a:lstStyle/>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•三冠酒造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•十八盛酒造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•熊屋酒造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•森田酒造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•渡辺酒造本店</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•大野酒造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•三宅酒造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•ヨイキゲン</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13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菊池酒造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•不二菊酒造本店</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•神露酒造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•平喜酒造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053" marR="56053"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CF3"/>
                    </a:solidFill>
                  </a:tcPr>
                </a:tc>
                <a:tc>
                  <a:txBody>
                    <a:bodyPr/>
                    <a:lstStyle/>
                    <a:p>
                      <a:pPr algn="l">
                        <a:spcAft>
                          <a:spcPts val="0"/>
                        </a:spcAft>
                      </a:pPr>
                      <a:r>
                        <a:rPr lang="ja-JP" sz="1300" kern="10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1300" b="1" kern="10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丸本酒造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•嘉美心酒造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•若狭酒造場</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•妹尾酒造本店</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•藤澤藤左衛門商店</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•水軍酒造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•永山酒造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•大内酒造場</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•瀧本酒造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•山成酒造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•小出酒造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•芳烈酒造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•落酒造場</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•白菊酒造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•赤木酒造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•三光正宗</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•磯千鳥酒造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6053" marR="56053"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CF3"/>
                    </a:solidFill>
                  </a:tcPr>
                </a:tc>
                <a:tc>
                  <a:txBody>
                    <a:bodyPr/>
                    <a:lstStyle/>
                    <a:p>
                      <a:pPr algn="l">
                        <a:spcAft>
                          <a:spcPts val="0"/>
                        </a:spcAft>
                      </a:pPr>
                      <a:r>
                        <a:rPr lang="ja-JP" sz="13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13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辻本店</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•大美酒造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•苅田酒造エネルギー</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•難波酒造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•多胡本家酒造場</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•田中酒造場</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•遠藤酒造場</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•山本酒造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•東郷酒造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053" marR="56053"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CF3"/>
                    </a:solidFill>
                  </a:tcPr>
                </a:tc>
                <a:extLst>
                  <a:ext uri="{0D108BD9-81ED-4DB2-BD59-A6C34878D82A}">
                    <a16:rowId xmlns:a16="http://schemas.microsoft.com/office/drawing/2014/main" val="3531467617"/>
                  </a:ext>
                </a:extLst>
              </a:tr>
            </a:tbl>
          </a:graphicData>
        </a:graphic>
      </p:graphicFrame>
      <p:sp>
        <p:nvSpPr>
          <p:cNvPr id="11" name="Rectangle 2"/>
          <p:cNvSpPr>
            <a:spLocks noChangeArrowheads="1"/>
          </p:cNvSpPr>
          <p:nvPr/>
        </p:nvSpPr>
        <p:spPr bwMode="auto">
          <a:xfrm>
            <a:off x="1308682" y="5473396"/>
            <a:ext cx="97312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会員リストの出所：岡山県酒造組合（「酒税の保全及び酒類業組合等に関する法律」に基づいて設立された岡山県の酒造業をサポートする岡山県の酒造組合）のホームページによる。</a:t>
            </a:r>
            <a:r>
              <a:rPr kumimoji="0" lang="en-US" altLang="ja-JP" sz="1000" b="0" i="0" u="none" strike="noStrike" cap="none" normalizeH="0" baseline="0" dirty="0">
                <a:ln>
                  <a:noFill/>
                </a:ln>
                <a:solidFill>
                  <a:srgbClr val="0563C1"/>
                </a:solidFill>
                <a:effectLst/>
                <a:latin typeface="Century" panose="02040604050505020304" pitchFamily="18" charset="0"/>
                <a:ea typeface="ＭＳ 明朝" panose="02020609040205080304" pitchFamily="17" charset="-128"/>
                <a:cs typeface="Times New Roman" panose="02020603050405020304" pitchFamily="18" charset="0"/>
                <a:hlinkClick r:id="rId2"/>
              </a:rPr>
              <a:t>http://www.okasake.com</a:t>
            </a:r>
            <a:r>
              <a:rPr kumimoji="0" lang="en-US" altLang="ja-JP" sz="1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r>
              <a:rPr kumimoji="0" lang="ja-JP" altLang="en-US" sz="1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（アクセス</a:t>
            </a:r>
            <a:r>
              <a:rPr kumimoji="0" lang="en-US" altLang="ja-JP" sz="1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2016.7.28</a:t>
            </a:r>
            <a:r>
              <a:rPr kumimoji="0" lang="ja-JP" altLang="en-US" sz="1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t>
            </a: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5118371" y="733581"/>
            <a:ext cx="22631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1" i="0" u="sng"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岡山県酒造</a:t>
            </a:r>
            <a:r>
              <a:rPr kumimoji="0" lang="ja-JP" altLang="ja-JP" sz="1600" b="1" i="0" u="sng" strike="noStrike" cap="none" normalizeH="0" baseline="0" dirty="0" err="1">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組合組合</a:t>
            </a:r>
            <a:r>
              <a:rPr kumimoji="0" lang="ja-JP" altLang="ja-JP" sz="1600" b="1" i="0" u="sng"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員</a:t>
            </a:r>
            <a:endParaRPr kumimoji="0" lang="ja-JP" altLang="ja-JP" sz="800" b="0" i="0" u="none" strike="noStrike" cap="none" normalizeH="0" baseline="0" dirty="0">
              <a:ln>
                <a:noFill/>
              </a:ln>
              <a:solidFill>
                <a:schemeClr val="tx1"/>
              </a:solidFill>
              <a:effectLst/>
            </a:endParaRPr>
          </a:p>
        </p:txBody>
      </p:sp>
      <p:sp>
        <p:nvSpPr>
          <p:cNvPr id="7" name="正方形/長方形 6"/>
          <p:cNvSpPr/>
          <p:nvPr/>
        </p:nvSpPr>
        <p:spPr>
          <a:xfrm>
            <a:off x="86685" y="89172"/>
            <a:ext cx="10018210" cy="646331"/>
          </a:xfrm>
          <a:prstGeom prst="rect">
            <a:avLst/>
          </a:prstGeom>
        </p:spPr>
        <p:txBody>
          <a:bodyPr wrap="square">
            <a:spAutoFit/>
          </a:bodyPr>
          <a:lstStyle/>
          <a:p>
            <a:r>
              <a:rPr lang="ja-JP" altLang="en-US" b="1" dirty="0"/>
              <a:t>岡山の清酒製造業者の輸出概況とインタビュー先を</a:t>
            </a:r>
            <a:r>
              <a:rPr lang="en-US" altLang="ja-JP" b="1" dirty="0"/>
              <a:t>6</a:t>
            </a:r>
            <a:r>
              <a:rPr lang="ja-JP" altLang="en-US" b="1" dirty="0"/>
              <a:t>者選んだ理由</a:t>
            </a:r>
          </a:p>
          <a:p>
            <a:endParaRPr lang="ja-JP" altLang="en-US" b="1" dirty="0"/>
          </a:p>
        </p:txBody>
      </p:sp>
    </p:spTree>
    <p:extLst>
      <p:ext uri="{BB962C8B-B14F-4D97-AF65-F5344CB8AC3E}">
        <p14:creationId xmlns:p14="http://schemas.microsoft.com/office/powerpoint/2010/main" val="4256062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z="1400" b="1" smtClean="0"/>
              <a:t>14</a:t>
            </a:fld>
            <a:endParaRPr kumimoji="1" lang="ja-JP" altLang="en-US" sz="1400" b="1" dirty="0"/>
          </a:p>
        </p:txBody>
      </p:sp>
      <p:sp>
        <p:nvSpPr>
          <p:cNvPr id="6" name="正方形/長方形 5"/>
          <p:cNvSpPr/>
          <p:nvPr/>
        </p:nvSpPr>
        <p:spPr>
          <a:xfrm>
            <a:off x="86685" y="89172"/>
            <a:ext cx="10018210" cy="369332"/>
          </a:xfrm>
          <a:prstGeom prst="rect">
            <a:avLst/>
          </a:prstGeom>
        </p:spPr>
        <p:txBody>
          <a:bodyPr wrap="square">
            <a:spAutoFit/>
          </a:bodyPr>
          <a:lstStyle/>
          <a:p>
            <a:r>
              <a:rPr lang="ja-JP" altLang="en-US" b="1" dirty="0"/>
              <a:t>岡山の清酒製造業者の輸出概況とインタビュー先を</a:t>
            </a:r>
            <a:r>
              <a:rPr lang="en-US" altLang="ja-JP" b="1" dirty="0"/>
              <a:t>6</a:t>
            </a:r>
            <a:r>
              <a:rPr lang="ja-JP" altLang="en-US" b="1" dirty="0"/>
              <a:t>者選んだ理由</a:t>
            </a:r>
          </a:p>
        </p:txBody>
      </p:sp>
      <p:pic>
        <p:nvPicPr>
          <p:cNvPr id="3" name="図 2"/>
          <p:cNvPicPr>
            <a:picLocks noChangeAspect="1"/>
          </p:cNvPicPr>
          <p:nvPr/>
        </p:nvPicPr>
        <p:blipFill>
          <a:blip r:embed="rId2"/>
          <a:stretch>
            <a:fillRect/>
          </a:stretch>
        </p:blipFill>
        <p:spPr>
          <a:xfrm>
            <a:off x="1206455" y="498187"/>
            <a:ext cx="9779090" cy="5861626"/>
          </a:xfrm>
          <a:prstGeom prst="rect">
            <a:avLst/>
          </a:prstGeom>
        </p:spPr>
      </p:pic>
    </p:spTree>
    <p:extLst>
      <p:ext uri="{BB962C8B-B14F-4D97-AF65-F5344CB8AC3E}">
        <p14:creationId xmlns:p14="http://schemas.microsoft.com/office/powerpoint/2010/main" val="2109316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170391" y="760965"/>
            <a:ext cx="6646733" cy="457978"/>
          </a:xfrm>
          <a:prstGeom prst="rect">
            <a:avLst/>
          </a:prstGeom>
        </p:spPr>
      </p:pic>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z="1400" b="1" smtClean="0"/>
              <a:t>15</a:t>
            </a:fld>
            <a:endParaRPr kumimoji="1" lang="ja-JP" altLang="en-US" sz="1400" b="1" dirty="0"/>
          </a:p>
        </p:txBody>
      </p:sp>
      <p:pic>
        <p:nvPicPr>
          <p:cNvPr id="6" name="図 5"/>
          <p:cNvPicPr>
            <a:picLocks noChangeAspect="1"/>
          </p:cNvPicPr>
          <p:nvPr/>
        </p:nvPicPr>
        <p:blipFill>
          <a:blip r:embed="rId3"/>
          <a:stretch>
            <a:fillRect/>
          </a:stretch>
        </p:blipFill>
        <p:spPr>
          <a:xfrm>
            <a:off x="-106874" y="-66880"/>
            <a:ext cx="5401831" cy="458776"/>
          </a:xfrm>
          <a:prstGeom prst="rect">
            <a:avLst/>
          </a:prstGeom>
        </p:spPr>
      </p:pic>
      <p:pic>
        <p:nvPicPr>
          <p:cNvPr id="3" name="図 2"/>
          <p:cNvPicPr>
            <a:picLocks noChangeAspect="1"/>
          </p:cNvPicPr>
          <p:nvPr/>
        </p:nvPicPr>
        <p:blipFill>
          <a:blip r:embed="rId4"/>
          <a:stretch>
            <a:fillRect/>
          </a:stretch>
        </p:blipFill>
        <p:spPr>
          <a:xfrm>
            <a:off x="1206455" y="989954"/>
            <a:ext cx="9779090" cy="4878091"/>
          </a:xfrm>
          <a:prstGeom prst="rect">
            <a:avLst/>
          </a:prstGeom>
        </p:spPr>
      </p:pic>
    </p:spTree>
    <p:extLst>
      <p:ext uri="{BB962C8B-B14F-4D97-AF65-F5344CB8AC3E}">
        <p14:creationId xmlns:p14="http://schemas.microsoft.com/office/powerpoint/2010/main" val="2024994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0"/>
            <a:ext cx="6646733" cy="329958"/>
          </a:xfrm>
          <a:prstGeom prst="rect">
            <a:avLst/>
          </a:prstGeom>
        </p:spPr>
      </p:pic>
      <p:sp>
        <p:nvSpPr>
          <p:cNvPr id="5" name="テキスト ボックス 4"/>
          <p:cNvSpPr txBox="1"/>
          <p:nvPr/>
        </p:nvSpPr>
        <p:spPr>
          <a:xfrm>
            <a:off x="443903" y="329958"/>
            <a:ext cx="947956" cy="369332"/>
          </a:xfrm>
          <a:prstGeom prst="rect">
            <a:avLst/>
          </a:prstGeom>
          <a:noFill/>
        </p:spPr>
        <p:txBody>
          <a:bodyPr wrap="square" rtlCol="0">
            <a:spAutoFit/>
          </a:bodyPr>
          <a:lstStyle/>
          <a:p>
            <a:r>
              <a:rPr kumimoji="1" lang="ja-JP" altLang="en-US" dirty="0"/>
              <a:t>第１章</a:t>
            </a:r>
          </a:p>
        </p:txBody>
      </p:sp>
      <p:sp>
        <p:nvSpPr>
          <p:cNvPr id="6" name="スライド番号プレースホルダー 5"/>
          <p:cNvSpPr>
            <a:spLocks noGrp="1"/>
          </p:cNvSpPr>
          <p:nvPr>
            <p:ph type="sldNum" sz="quarter" idx="12"/>
          </p:nvPr>
        </p:nvSpPr>
        <p:spPr/>
        <p:txBody>
          <a:bodyPr/>
          <a:lstStyle/>
          <a:p>
            <a:fld id="{0E0B31DB-17DE-43A8-B08C-FE50C6457945}" type="slidenum">
              <a:rPr kumimoji="1" lang="ja-JP" altLang="en-US" sz="1400" b="1" smtClean="0"/>
              <a:t>16</a:t>
            </a:fld>
            <a:endParaRPr kumimoji="1" lang="ja-JP" altLang="en-US" sz="1400" b="1" dirty="0"/>
          </a:p>
        </p:txBody>
      </p:sp>
      <p:pic>
        <p:nvPicPr>
          <p:cNvPr id="8" name="図 7"/>
          <p:cNvPicPr>
            <a:picLocks noChangeAspect="1"/>
          </p:cNvPicPr>
          <p:nvPr/>
        </p:nvPicPr>
        <p:blipFill>
          <a:blip r:embed="rId3"/>
          <a:stretch>
            <a:fillRect/>
          </a:stretch>
        </p:blipFill>
        <p:spPr>
          <a:xfrm>
            <a:off x="-557031" y="699290"/>
            <a:ext cx="13347544" cy="5411295"/>
          </a:xfrm>
          <a:prstGeom prst="rect">
            <a:avLst/>
          </a:prstGeom>
        </p:spPr>
      </p:pic>
    </p:spTree>
    <p:extLst>
      <p:ext uri="{BB962C8B-B14F-4D97-AF65-F5344CB8AC3E}">
        <p14:creationId xmlns:p14="http://schemas.microsoft.com/office/powerpoint/2010/main" val="900843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0"/>
            <a:ext cx="6646733" cy="329958"/>
          </a:xfrm>
          <a:prstGeom prst="rect">
            <a:avLst/>
          </a:prstGeom>
        </p:spPr>
      </p:pic>
      <p:sp>
        <p:nvSpPr>
          <p:cNvPr id="6" name="テキスト ボックス 5"/>
          <p:cNvSpPr txBox="1"/>
          <p:nvPr/>
        </p:nvSpPr>
        <p:spPr>
          <a:xfrm>
            <a:off x="443903" y="329958"/>
            <a:ext cx="947956" cy="369332"/>
          </a:xfrm>
          <a:prstGeom prst="rect">
            <a:avLst/>
          </a:prstGeom>
          <a:noFill/>
        </p:spPr>
        <p:txBody>
          <a:bodyPr wrap="square" rtlCol="0">
            <a:spAutoFit/>
          </a:bodyPr>
          <a:lstStyle/>
          <a:p>
            <a:r>
              <a:rPr kumimoji="1" lang="ja-JP" altLang="en-US" dirty="0"/>
              <a:t>第１章</a:t>
            </a:r>
          </a:p>
        </p:txBody>
      </p:sp>
      <p:sp>
        <p:nvSpPr>
          <p:cNvPr id="7" name="スライド番号プレースホルダー 6"/>
          <p:cNvSpPr>
            <a:spLocks noGrp="1"/>
          </p:cNvSpPr>
          <p:nvPr>
            <p:ph type="sldNum" sz="quarter" idx="12"/>
          </p:nvPr>
        </p:nvSpPr>
        <p:spPr/>
        <p:txBody>
          <a:bodyPr/>
          <a:lstStyle/>
          <a:p>
            <a:fld id="{0E0B31DB-17DE-43A8-B08C-FE50C6457945}" type="slidenum">
              <a:rPr kumimoji="1" lang="ja-JP" altLang="en-US" sz="1400" b="1" smtClean="0"/>
              <a:t>17</a:t>
            </a:fld>
            <a:endParaRPr kumimoji="1" lang="ja-JP" altLang="en-US" sz="1400" b="1" dirty="0"/>
          </a:p>
        </p:txBody>
      </p:sp>
      <p:pic>
        <p:nvPicPr>
          <p:cNvPr id="10" name="図 9"/>
          <p:cNvPicPr>
            <a:picLocks noChangeAspect="1"/>
          </p:cNvPicPr>
          <p:nvPr/>
        </p:nvPicPr>
        <p:blipFill>
          <a:blip r:embed="rId3"/>
          <a:stretch>
            <a:fillRect/>
          </a:stretch>
        </p:blipFill>
        <p:spPr>
          <a:xfrm>
            <a:off x="1206455" y="266006"/>
            <a:ext cx="9779090" cy="6325988"/>
          </a:xfrm>
          <a:prstGeom prst="rect">
            <a:avLst/>
          </a:prstGeom>
        </p:spPr>
      </p:pic>
    </p:spTree>
    <p:extLst>
      <p:ext uri="{BB962C8B-B14F-4D97-AF65-F5344CB8AC3E}">
        <p14:creationId xmlns:p14="http://schemas.microsoft.com/office/powerpoint/2010/main" val="27130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0"/>
            <a:ext cx="6646733" cy="329958"/>
          </a:xfrm>
          <a:prstGeom prst="rect">
            <a:avLst/>
          </a:prstGeom>
        </p:spPr>
      </p:pic>
      <p:sp>
        <p:nvSpPr>
          <p:cNvPr id="4" name="テキスト ボックス 3"/>
          <p:cNvSpPr txBox="1"/>
          <p:nvPr/>
        </p:nvSpPr>
        <p:spPr>
          <a:xfrm>
            <a:off x="414720" y="329958"/>
            <a:ext cx="947956" cy="369332"/>
          </a:xfrm>
          <a:prstGeom prst="rect">
            <a:avLst/>
          </a:prstGeom>
          <a:noFill/>
        </p:spPr>
        <p:txBody>
          <a:bodyPr wrap="square" rtlCol="0">
            <a:spAutoFit/>
          </a:bodyPr>
          <a:lstStyle/>
          <a:p>
            <a:r>
              <a:rPr kumimoji="1" lang="ja-JP" altLang="en-US" dirty="0"/>
              <a:t>第２章</a:t>
            </a:r>
          </a:p>
        </p:txBody>
      </p:sp>
      <p:sp>
        <p:nvSpPr>
          <p:cNvPr id="5" name="スライド番号プレースホルダー 4"/>
          <p:cNvSpPr>
            <a:spLocks noGrp="1"/>
          </p:cNvSpPr>
          <p:nvPr>
            <p:ph type="sldNum" sz="quarter" idx="12"/>
          </p:nvPr>
        </p:nvSpPr>
        <p:spPr/>
        <p:txBody>
          <a:bodyPr/>
          <a:lstStyle/>
          <a:p>
            <a:fld id="{0E0B31DB-17DE-43A8-B08C-FE50C6457945}" type="slidenum">
              <a:rPr kumimoji="1" lang="ja-JP" altLang="en-US" sz="1400" b="1" smtClean="0"/>
              <a:t>18</a:t>
            </a:fld>
            <a:endParaRPr kumimoji="1" lang="ja-JP" altLang="en-US" sz="1400" b="1" dirty="0"/>
          </a:p>
        </p:txBody>
      </p:sp>
      <p:pic>
        <p:nvPicPr>
          <p:cNvPr id="3" name="図 2"/>
          <p:cNvPicPr>
            <a:picLocks noChangeAspect="1"/>
          </p:cNvPicPr>
          <p:nvPr/>
        </p:nvPicPr>
        <p:blipFill>
          <a:blip r:embed="rId4"/>
          <a:stretch>
            <a:fillRect/>
          </a:stretch>
        </p:blipFill>
        <p:spPr>
          <a:xfrm>
            <a:off x="-235799" y="659916"/>
            <a:ext cx="12645513" cy="5508623"/>
          </a:xfrm>
          <a:prstGeom prst="rect">
            <a:avLst/>
          </a:prstGeom>
        </p:spPr>
      </p:pic>
    </p:spTree>
    <p:extLst>
      <p:ext uri="{BB962C8B-B14F-4D97-AF65-F5344CB8AC3E}">
        <p14:creationId xmlns:p14="http://schemas.microsoft.com/office/powerpoint/2010/main" val="2540440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0B31DB-17DE-43A8-B08C-FE50C6457945}" type="slidenum">
              <a:rPr kumimoji="1" lang="ja-JP" altLang="en-US" smtClean="0"/>
              <a:t>19</a:t>
            </a:fld>
            <a:endParaRPr kumimoji="1" lang="ja-JP" altLang="en-US"/>
          </a:p>
        </p:txBody>
      </p:sp>
      <p:pic>
        <p:nvPicPr>
          <p:cNvPr id="6" name="図 5"/>
          <p:cNvPicPr>
            <a:picLocks noChangeAspect="1"/>
          </p:cNvPicPr>
          <p:nvPr/>
        </p:nvPicPr>
        <p:blipFill>
          <a:blip r:embed="rId2"/>
          <a:stretch>
            <a:fillRect/>
          </a:stretch>
        </p:blipFill>
        <p:spPr>
          <a:xfrm>
            <a:off x="1380151" y="514937"/>
            <a:ext cx="9379585" cy="5841413"/>
          </a:xfrm>
          <a:prstGeom prst="rect">
            <a:avLst/>
          </a:prstGeom>
        </p:spPr>
      </p:pic>
      <p:pic>
        <p:nvPicPr>
          <p:cNvPr id="4" name="図 3"/>
          <p:cNvPicPr>
            <a:picLocks noChangeAspect="1"/>
          </p:cNvPicPr>
          <p:nvPr/>
        </p:nvPicPr>
        <p:blipFill>
          <a:blip r:embed="rId3"/>
          <a:stretch>
            <a:fillRect/>
          </a:stretch>
        </p:blipFill>
        <p:spPr>
          <a:xfrm>
            <a:off x="0" y="0"/>
            <a:ext cx="6646733" cy="329958"/>
          </a:xfrm>
          <a:prstGeom prst="rect">
            <a:avLst/>
          </a:prstGeom>
        </p:spPr>
      </p:pic>
      <p:sp>
        <p:nvSpPr>
          <p:cNvPr id="5" name="テキスト ボックス 4"/>
          <p:cNvSpPr txBox="1"/>
          <p:nvPr/>
        </p:nvSpPr>
        <p:spPr>
          <a:xfrm>
            <a:off x="414719" y="303325"/>
            <a:ext cx="1067851" cy="646331"/>
          </a:xfrm>
          <a:prstGeom prst="rect">
            <a:avLst/>
          </a:prstGeom>
          <a:noFill/>
        </p:spPr>
        <p:txBody>
          <a:bodyPr wrap="square" rtlCol="0">
            <a:spAutoFit/>
          </a:bodyPr>
          <a:lstStyle/>
          <a:p>
            <a:r>
              <a:rPr kumimoji="1" lang="ja-JP" altLang="en-US" dirty="0"/>
              <a:t>第２章</a:t>
            </a:r>
            <a:endParaRPr kumimoji="1" lang="en-US" altLang="ja-JP" dirty="0"/>
          </a:p>
          <a:p>
            <a:r>
              <a:rPr lang="ja-JP" altLang="en-US" dirty="0"/>
              <a:t>図表</a:t>
            </a:r>
            <a:r>
              <a:rPr lang="en-US" altLang="ja-JP" dirty="0"/>
              <a:t>2-1</a:t>
            </a:r>
            <a:endParaRPr kumimoji="1" lang="ja-JP" altLang="en-US" dirty="0"/>
          </a:p>
        </p:txBody>
      </p:sp>
    </p:spTree>
    <p:extLst>
      <p:ext uri="{BB962C8B-B14F-4D97-AF65-F5344CB8AC3E}">
        <p14:creationId xmlns:p14="http://schemas.microsoft.com/office/powerpoint/2010/main" val="126409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mtClean="0"/>
              <a:t>2</a:t>
            </a:fld>
            <a:endParaRPr kumimoji="1" lang="ja-JP" altLang="en-US"/>
          </a:p>
        </p:txBody>
      </p:sp>
      <p:sp>
        <p:nvSpPr>
          <p:cNvPr id="5" name="正方形/長方形 4"/>
          <p:cNvSpPr/>
          <p:nvPr/>
        </p:nvSpPr>
        <p:spPr>
          <a:xfrm>
            <a:off x="435621" y="196612"/>
            <a:ext cx="11335265" cy="6524863"/>
          </a:xfrm>
          <a:prstGeom prst="rect">
            <a:avLst/>
          </a:prstGeom>
        </p:spPr>
        <p:txBody>
          <a:bodyPr wrap="square">
            <a:spAutoFit/>
          </a:bodyPr>
          <a:lstStyle/>
          <a:p>
            <a:pPr>
              <a:spcAft>
                <a:spcPts val="0"/>
              </a:spcAft>
            </a:pP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はしがき　　　　　　　　　　　　　 　</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本研究に至</a:t>
            </a: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った経緯と</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動機</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indent="255270">
              <a:spcBef>
                <a:spcPts val="1200"/>
              </a:spcBef>
            </a:pP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地元岡山の中小企業を中心として、</a:t>
            </a:r>
            <a:r>
              <a:rPr lang="en-US" altLang="ja-JP" b="1" kern="100" dirty="0">
                <a:latin typeface="Century" panose="02040604050505020304" pitchFamily="18" charset="0"/>
                <a:ea typeface="ＭＳ 明朝" panose="02020609040205080304" pitchFamily="17" charset="-128"/>
                <a:cs typeface="Times New Roman" panose="02020603050405020304" pitchFamily="18" charset="0"/>
              </a:rPr>
              <a:t>30</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年以上に渡って輸出事業の相談に携わってきた経験則から、輸出事業に成功する要因は「</a:t>
            </a:r>
            <a:r>
              <a:rPr lang="ja-JP" altLang="ja-JP" b="1" kern="100" dirty="0">
                <a:solidFill>
                  <a:srgbClr val="FF0000"/>
                </a:solidFill>
                <a:highlight>
                  <a:srgbClr val="FFFF00"/>
                </a:highlight>
                <a:latin typeface="Century" panose="02040604050505020304" pitchFamily="18" charset="0"/>
                <a:ea typeface="ＭＳ 明朝" panose="02020609040205080304" pitchFamily="17" charset="-128"/>
                <a:cs typeface="Times New Roman" panose="02020603050405020304" pitchFamily="18" charset="0"/>
              </a:rPr>
              <a:t>良い商品</a:t>
            </a:r>
            <a:r>
              <a:rPr lang="en-US" altLang="ja-JP" b="1" kern="100" dirty="0">
                <a:solidFill>
                  <a:srgbClr val="FF0000"/>
                </a:solidFill>
                <a:highlight>
                  <a:srgbClr val="FFFF00"/>
                </a:highlight>
                <a:latin typeface="Century" panose="02040604050505020304" pitchFamily="18" charset="0"/>
                <a:ea typeface="ＭＳ 明朝" panose="02020609040205080304" pitchFamily="17" charset="-128"/>
                <a:cs typeface="Times New Roman" panose="02020603050405020304" pitchFamily="18" charset="0"/>
              </a:rPr>
              <a:t>/</a:t>
            </a:r>
            <a:r>
              <a:rPr lang="ja-JP" altLang="ja-JP" b="1" kern="100" dirty="0">
                <a:solidFill>
                  <a:srgbClr val="FF0000"/>
                </a:solidFill>
                <a:highlight>
                  <a:srgbClr val="FFFF00"/>
                </a:highlight>
                <a:latin typeface="Century" panose="02040604050505020304" pitchFamily="18" charset="0"/>
                <a:ea typeface="ＭＳ 明朝" panose="02020609040205080304" pitchFamily="17" charset="-128"/>
                <a:cs typeface="Times New Roman" panose="02020603050405020304" pitchFamily="18" charset="0"/>
              </a:rPr>
              <a:t>製品</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」と「</a:t>
            </a:r>
            <a:r>
              <a:rPr lang="ja-JP" altLang="ja-JP" b="1" kern="100" dirty="0">
                <a:solidFill>
                  <a:srgbClr val="FF0000"/>
                </a:solidFill>
                <a:highlight>
                  <a:srgbClr val="FFFF00"/>
                </a:highlight>
                <a:latin typeface="Century" panose="02040604050505020304" pitchFamily="18" charset="0"/>
                <a:ea typeface="ＭＳ 明朝" panose="02020609040205080304" pitchFamily="17" charset="-128"/>
                <a:cs typeface="Times New Roman" panose="02020603050405020304" pitchFamily="18" charset="0"/>
              </a:rPr>
              <a:t>良い現地</a:t>
            </a:r>
            <a:r>
              <a:rPr lang="en-US" altLang="ja-JP" b="1" kern="100" dirty="0">
                <a:solidFill>
                  <a:srgbClr val="FF0000"/>
                </a:solidFill>
                <a:highlight>
                  <a:srgbClr val="FFFF00"/>
                </a:highlight>
                <a:latin typeface="Century" panose="02040604050505020304" pitchFamily="18" charset="0"/>
                <a:ea typeface="ＭＳ 明朝" panose="02020609040205080304" pitchFamily="17" charset="-128"/>
                <a:cs typeface="Times New Roman" panose="02020603050405020304" pitchFamily="18" charset="0"/>
              </a:rPr>
              <a:t>Distributor</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（本論では「現地パートナー」として広い概念で論じている）</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に尽きるという理念を持っていた。「良い商品</a:t>
            </a:r>
            <a:r>
              <a:rPr lang="en-US" altLang="ja-JP"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製品」とは市場にマッチした商品</a:t>
            </a:r>
            <a:r>
              <a:rPr lang="en-US" altLang="ja-JP"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製品で、「良い現地</a:t>
            </a:r>
            <a:r>
              <a:rPr lang="en-US" altLang="ja-JP" b="1" kern="100" dirty="0">
                <a:latin typeface="Century" panose="02040604050505020304" pitchFamily="18" charset="0"/>
                <a:ea typeface="ＭＳ 明朝" panose="02020609040205080304" pitchFamily="17" charset="-128"/>
                <a:cs typeface="Times New Roman" panose="02020603050405020304" pitchFamily="18" charset="0"/>
              </a:rPr>
              <a:t>Distributor</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」とは販路を持ち信頼が築ける現地</a:t>
            </a:r>
            <a:r>
              <a:rPr lang="en-US" altLang="ja-JP" b="1" kern="100" dirty="0">
                <a:latin typeface="Century" panose="02040604050505020304" pitchFamily="18" charset="0"/>
                <a:ea typeface="ＭＳ 明朝" panose="02020609040205080304" pitchFamily="17" charset="-128"/>
                <a:cs typeface="Times New Roman" panose="02020603050405020304" pitchFamily="18" charset="0"/>
              </a:rPr>
              <a:t>Distributor </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である。</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indent="255270">
              <a:spcBef>
                <a:spcPts val="600"/>
              </a:spcBef>
            </a:pP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したがって、</a:t>
            </a: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中小企業の</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輸出成功の「</a:t>
            </a:r>
            <a:r>
              <a:rPr lang="ja-JP" altLang="ja-JP" b="1" kern="100" dirty="0">
                <a:solidFill>
                  <a:srgbClr val="C00000"/>
                </a:solidFill>
                <a:highlight>
                  <a:srgbClr val="FFFF00"/>
                </a:highlight>
                <a:latin typeface="Century" panose="02040604050505020304" pitchFamily="18" charset="0"/>
                <a:ea typeface="ＭＳ 明朝" panose="02020609040205080304" pitchFamily="17" charset="-128"/>
                <a:cs typeface="Times New Roman" panose="02020603050405020304" pitchFamily="18" charset="0"/>
              </a:rPr>
              <a:t>輸出マーケティング</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１</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は「良い商品</a:t>
            </a:r>
            <a:r>
              <a:rPr lang="en-US" altLang="ja-JP"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製品」を「良い現地</a:t>
            </a:r>
            <a:r>
              <a:rPr lang="en-US" altLang="ja-JP" b="1" kern="100" dirty="0">
                <a:latin typeface="Century" panose="02040604050505020304" pitchFamily="18" charset="0"/>
                <a:ea typeface="ＭＳ 明朝" panose="02020609040205080304" pitchFamily="17" charset="-128"/>
                <a:cs typeface="Times New Roman" panose="02020603050405020304" pitchFamily="18" charset="0"/>
              </a:rPr>
              <a:t>Distributor</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」に流通させることであると考えている。本研究は、この考え</a:t>
            </a: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を</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輸出に成功した蔵元へのヒアリングを通じて確認してみたいという動機に基づいている。</a:t>
            </a: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そこで、本研究を進めるにあたっては、この“輸出マーケティング”を中小清酒蔵元の抱える課題とその打開策の関係の中で考察した上で、ヒアリングによる実態調査による確認をし、さらにはその調査分析を通じて清酒の輸出成功の理論化への足掛かりの発見を試みるべく考えた。</a:t>
            </a:r>
          </a:p>
          <a:p>
            <a:pPr indent="255270">
              <a:spcBef>
                <a:spcPts val="600"/>
              </a:spcBef>
            </a:pP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なお、この実態調査による確認を実施する</a:t>
            </a:r>
            <a:r>
              <a:rPr lang="ja-JP" altLang="ja-JP" b="1" u="sng" kern="100" dirty="0">
                <a:latin typeface="Century" panose="02040604050505020304" pitchFamily="18" charset="0"/>
                <a:ea typeface="ＭＳ 明朝" panose="02020609040205080304" pitchFamily="17" charset="-128"/>
                <a:cs typeface="Times New Roman" panose="02020603050405020304" pitchFamily="18" charset="0"/>
              </a:rPr>
              <a:t>企業数は多ければ多いほど</a:t>
            </a:r>
            <a:r>
              <a:rPr lang="ja-JP" altLang="ja-JP"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２</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、この考えを支持する心証</a:t>
            </a: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（データ）</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が得られる</a:t>
            </a: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と思っている</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。実のところこのようなヒアリング研究手法が「定性的研究」</a:t>
            </a:r>
            <a:r>
              <a:rPr lang="ja-JP" altLang="ja-JP"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３</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といえるのかどうかもよくわかっていないのが実情である。多分に実務実践学的な視点に基軸を置いての研究となっていて、学術的な研究深化を目指した論文ではないことに留意していただきたい。</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indent="153035">
              <a:spcBef>
                <a:spcPts val="1200"/>
              </a:spcBef>
            </a:pPr>
            <a:r>
              <a:rPr lang="ja-JP" altLang="ja-JP" sz="1200"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200"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１ </a:t>
            </a:r>
            <a:r>
              <a:rPr lang="ja-JP" altLang="ja-JP" sz="120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sz="1200" b="1" kern="100" dirty="0">
                <a:solidFill>
                  <a:srgbClr val="C00000"/>
                </a:solidFill>
                <a:latin typeface="Century" panose="02040604050505020304" pitchFamily="18" charset="0"/>
                <a:ea typeface="ＭＳ 明朝" panose="02020609040205080304" pitchFamily="17" charset="-128"/>
                <a:cs typeface="Times New Roman" panose="02020603050405020304" pitchFamily="18" charset="0"/>
              </a:rPr>
              <a:t>輸出マーケティング</a:t>
            </a:r>
            <a:r>
              <a:rPr lang="ja-JP" altLang="ja-JP" sz="120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筆者がこれまで携わった中小企業のほとんどの場合、輸出取引開始時において、例えばコトラーの基本的プロセスを踏んだ類のマーケティングの実施はなされていない。なお、ここでの輸出取引は原則として</a:t>
            </a:r>
            <a:r>
              <a:rPr lang="en-US" altLang="ja-JP" sz="1200" b="1" kern="100" dirty="0" err="1">
                <a:latin typeface="Century" panose="02040604050505020304" pitchFamily="18" charset="0"/>
                <a:ea typeface="ＭＳ 明朝" panose="02020609040205080304" pitchFamily="17" charset="-128"/>
                <a:cs typeface="Times New Roman" panose="02020603050405020304" pitchFamily="18" charset="0"/>
              </a:rPr>
              <a:t>BtoB</a:t>
            </a: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としての業者間取引を前提にとらえている。</a:t>
            </a:r>
            <a:endPar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endParaRPr>
          </a:p>
          <a:p>
            <a:pPr indent="153035">
              <a:spcBef>
                <a:spcPts val="600"/>
              </a:spcBef>
            </a:pPr>
            <a:r>
              <a:rPr lang="ja-JP" altLang="ja-JP" sz="1200"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200"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２ </a:t>
            </a: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今回ヒアリングによる確認を実施した企業数は</a:t>
            </a:r>
            <a:r>
              <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rPr>
              <a:t>6</a:t>
            </a: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者であるが、その複数者の確認手法は</a:t>
            </a:r>
            <a:r>
              <a:rPr lang="zh-TW" altLang="en-US" sz="1200" b="1" kern="100" dirty="0">
                <a:latin typeface="Century" panose="02040604050505020304" pitchFamily="18" charset="0"/>
                <a:ea typeface="ＭＳ 明朝" panose="02020609040205080304" pitchFamily="17" charset="-128"/>
                <a:cs typeface="Times New Roman" panose="02020603050405020304" pitchFamily="18" charset="0"/>
              </a:rPr>
              <a:t>依田祐一（</a:t>
            </a:r>
            <a:r>
              <a:rPr lang="en-US" altLang="zh-TW" sz="1200" b="1" kern="100" dirty="0">
                <a:latin typeface="Century" panose="02040604050505020304" pitchFamily="18" charset="0"/>
                <a:ea typeface="ＭＳ 明朝" panose="02020609040205080304" pitchFamily="17" charset="-128"/>
                <a:cs typeface="Times New Roman" panose="02020603050405020304" pitchFamily="18" charset="0"/>
              </a:rPr>
              <a:t>2013</a:t>
            </a:r>
            <a:r>
              <a:rPr lang="zh-TW" altLang="en-US" sz="120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が「研究の方法」で述べている理論の産出のための複数ケーススタディの比較ケース分析に当たるのではないかと解釈している。少なくとも、論理学でいう「</a:t>
            </a:r>
            <a:r>
              <a:rPr lang="ja-JP" altLang="en-US" sz="12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枚挙的帰納法</a:t>
            </a: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」としては、この推論方法は妥当だと考えている。なお、蔵元へ質問項目は、今回取り上げた課題の打開策（対策）に資すると考えられる項目に絞っている。</a:t>
            </a:r>
            <a:endPar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endParaRPr>
          </a:p>
          <a:p>
            <a:pPr indent="153035"/>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　　依田祐一（</a:t>
            </a:r>
            <a:r>
              <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rPr>
              <a:t>2013</a:t>
            </a: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企業変革における情報システムのマネジメント</a:t>
            </a:r>
            <a:r>
              <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碩学舎 </a:t>
            </a:r>
            <a:r>
              <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rPr>
              <a:t>pp.95-100</a:t>
            </a:r>
            <a:endPar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endParaRPr>
          </a:p>
          <a:p>
            <a:pPr indent="153035">
              <a:spcBef>
                <a:spcPts val="600"/>
              </a:spcBef>
            </a:pPr>
            <a:r>
              <a:rPr lang="ja-JP" altLang="ja-JP" sz="1200"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200"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３</a:t>
            </a:r>
            <a:r>
              <a:rPr lang="ja-JP" altLang="ja-JP" sz="1200" b="1" kern="100" dirty="0">
                <a:latin typeface="Century" panose="02040604050505020304" pitchFamily="18" charset="0"/>
                <a:ea typeface="ＭＳ 明朝" panose="02020609040205080304" pitchFamily="17" charset="-128"/>
                <a:cs typeface="Times New Roman" panose="02020603050405020304" pitchFamily="18" charset="0"/>
              </a:rPr>
              <a:t>「定性的研究」：研究課題に対するデータ（変数）を数量的に扱える研究（量的変数を扱う研究）である「定量的研究」以外の全てのデータ（量的変数以外の変数＝質的変数）を扱う研究が「定性的研究」であると分類される（田村正紀</a:t>
            </a:r>
            <a:r>
              <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rPr>
              <a:t>2006</a:t>
            </a:r>
            <a:r>
              <a:rPr lang="ja-JP" altLang="ja-JP" sz="1200" b="1" kern="100" dirty="0">
                <a:latin typeface="Century" panose="02040604050505020304" pitchFamily="18" charset="0"/>
                <a:ea typeface="ＭＳ 明朝" panose="02020609040205080304" pitchFamily="17" charset="-128"/>
                <a:cs typeface="Times New Roman" panose="02020603050405020304" pitchFamily="18" charset="0"/>
              </a:rPr>
              <a:t>）ので、今回の研究手法は「定性的研究」ということになるのであろう。</a:t>
            </a:r>
            <a:endPar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endParaRPr>
          </a:p>
          <a:p>
            <a:pPr indent="153035"/>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200" b="1" kern="100" dirty="0">
                <a:latin typeface="Century" panose="02040604050505020304" pitchFamily="18" charset="0"/>
                <a:ea typeface="ＭＳ 明朝" panose="02020609040205080304" pitchFamily="17" charset="-128"/>
                <a:cs typeface="Times New Roman" panose="02020603050405020304" pitchFamily="18" charset="0"/>
              </a:rPr>
              <a:t>　田村正紀（</a:t>
            </a:r>
            <a:r>
              <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rPr>
              <a:t>2006</a:t>
            </a:r>
            <a:r>
              <a:rPr lang="ja-JP" altLang="ja-JP" sz="1200" b="1" kern="100" dirty="0">
                <a:latin typeface="Century" panose="02040604050505020304" pitchFamily="18" charset="0"/>
                <a:ea typeface="ＭＳ 明朝" panose="02020609040205080304" pitchFamily="17" charset="-128"/>
                <a:cs typeface="Times New Roman" panose="02020603050405020304" pitchFamily="18" charset="0"/>
              </a:rPr>
              <a:t>）『リサーチ・デザイン』白桃書房 </a:t>
            </a:r>
            <a:r>
              <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rPr>
              <a:t>p.33</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562972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0B31DB-17DE-43A8-B08C-FE50C6457945}" type="slidenum">
              <a:rPr kumimoji="1" lang="ja-JP" altLang="en-US" smtClean="0"/>
              <a:t>20</a:t>
            </a:fld>
            <a:endParaRPr kumimoji="1" lang="ja-JP" altLang="en-US"/>
          </a:p>
        </p:txBody>
      </p:sp>
      <p:pic>
        <p:nvPicPr>
          <p:cNvPr id="6" name="図 5"/>
          <p:cNvPicPr>
            <a:picLocks noChangeAspect="1"/>
          </p:cNvPicPr>
          <p:nvPr/>
        </p:nvPicPr>
        <p:blipFill>
          <a:blip r:embed="rId2"/>
          <a:stretch>
            <a:fillRect/>
          </a:stretch>
        </p:blipFill>
        <p:spPr>
          <a:xfrm>
            <a:off x="0" y="0"/>
            <a:ext cx="6646733" cy="329958"/>
          </a:xfrm>
          <a:prstGeom prst="rect">
            <a:avLst/>
          </a:prstGeom>
        </p:spPr>
      </p:pic>
      <p:sp>
        <p:nvSpPr>
          <p:cNvPr id="8" name="テキスト ボックス 7"/>
          <p:cNvSpPr txBox="1"/>
          <p:nvPr/>
        </p:nvSpPr>
        <p:spPr>
          <a:xfrm>
            <a:off x="414719" y="303325"/>
            <a:ext cx="1067851" cy="923330"/>
          </a:xfrm>
          <a:prstGeom prst="rect">
            <a:avLst/>
          </a:prstGeom>
          <a:noFill/>
        </p:spPr>
        <p:txBody>
          <a:bodyPr wrap="square" rtlCol="0">
            <a:spAutoFit/>
          </a:bodyPr>
          <a:lstStyle/>
          <a:p>
            <a:r>
              <a:rPr kumimoji="1" lang="ja-JP" altLang="en-US" dirty="0"/>
              <a:t>第２章</a:t>
            </a:r>
            <a:endParaRPr kumimoji="1" lang="en-US" altLang="ja-JP" dirty="0"/>
          </a:p>
          <a:p>
            <a:r>
              <a:rPr lang="ja-JP" altLang="en-US" dirty="0"/>
              <a:t>図表</a:t>
            </a:r>
            <a:r>
              <a:rPr lang="en-US" altLang="ja-JP" dirty="0"/>
              <a:t>2-5</a:t>
            </a:r>
          </a:p>
          <a:p>
            <a:r>
              <a:rPr kumimoji="1" lang="ja-JP" altLang="en-US" dirty="0"/>
              <a:t>図表</a:t>
            </a:r>
            <a:r>
              <a:rPr kumimoji="1" lang="en-US" altLang="ja-JP" dirty="0"/>
              <a:t>2-9</a:t>
            </a:r>
            <a:endParaRPr kumimoji="1" lang="ja-JP" altLang="en-US" dirty="0"/>
          </a:p>
        </p:txBody>
      </p:sp>
      <p:pic>
        <p:nvPicPr>
          <p:cNvPr id="9" name="図 8"/>
          <p:cNvPicPr>
            <a:picLocks noChangeAspect="1"/>
          </p:cNvPicPr>
          <p:nvPr/>
        </p:nvPicPr>
        <p:blipFill>
          <a:blip r:embed="rId3"/>
          <a:stretch>
            <a:fillRect/>
          </a:stretch>
        </p:blipFill>
        <p:spPr>
          <a:xfrm>
            <a:off x="1244644" y="0"/>
            <a:ext cx="10189093" cy="5719985"/>
          </a:xfrm>
          <a:prstGeom prst="rect">
            <a:avLst/>
          </a:prstGeom>
        </p:spPr>
      </p:pic>
      <p:pic>
        <p:nvPicPr>
          <p:cNvPr id="10" name="図 9"/>
          <p:cNvPicPr>
            <a:picLocks noChangeAspect="1"/>
          </p:cNvPicPr>
          <p:nvPr/>
        </p:nvPicPr>
        <p:blipFill>
          <a:blip r:embed="rId4"/>
          <a:stretch>
            <a:fillRect/>
          </a:stretch>
        </p:blipFill>
        <p:spPr>
          <a:xfrm>
            <a:off x="1244644" y="5378531"/>
            <a:ext cx="10189093" cy="1289558"/>
          </a:xfrm>
          <a:prstGeom prst="rect">
            <a:avLst/>
          </a:prstGeom>
        </p:spPr>
      </p:pic>
    </p:spTree>
    <p:extLst>
      <p:ext uri="{BB962C8B-B14F-4D97-AF65-F5344CB8AC3E}">
        <p14:creationId xmlns:p14="http://schemas.microsoft.com/office/powerpoint/2010/main" val="786403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0"/>
            <a:ext cx="6646733" cy="329958"/>
          </a:xfrm>
          <a:prstGeom prst="rect">
            <a:avLst/>
          </a:prstGeom>
        </p:spPr>
      </p:pic>
      <p:sp>
        <p:nvSpPr>
          <p:cNvPr id="4" name="テキスト ボックス 3"/>
          <p:cNvSpPr txBox="1"/>
          <p:nvPr/>
        </p:nvSpPr>
        <p:spPr>
          <a:xfrm>
            <a:off x="424448" y="329958"/>
            <a:ext cx="947956" cy="369332"/>
          </a:xfrm>
          <a:prstGeom prst="rect">
            <a:avLst/>
          </a:prstGeom>
          <a:noFill/>
        </p:spPr>
        <p:txBody>
          <a:bodyPr wrap="square" rtlCol="0">
            <a:spAutoFit/>
          </a:bodyPr>
          <a:lstStyle/>
          <a:p>
            <a:r>
              <a:rPr kumimoji="1" lang="ja-JP" altLang="en-US" dirty="0"/>
              <a:t>第２章</a:t>
            </a:r>
          </a:p>
        </p:txBody>
      </p:sp>
      <p:sp>
        <p:nvSpPr>
          <p:cNvPr id="5" name="スライド番号プレースホルダー 4"/>
          <p:cNvSpPr>
            <a:spLocks noGrp="1"/>
          </p:cNvSpPr>
          <p:nvPr>
            <p:ph type="sldNum" sz="quarter" idx="12"/>
          </p:nvPr>
        </p:nvSpPr>
        <p:spPr/>
        <p:txBody>
          <a:bodyPr/>
          <a:lstStyle/>
          <a:p>
            <a:fld id="{0E0B31DB-17DE-43A8-B08C-FE50C6457945}" type="slidenum">
              <a:rPr kumimoji="1" lang="ja-JP" altLang="en-US" sz="1400" b="1" smtClean="0"/>
              <a:t>21</a:t>
            </a:fld>
            <a:endParaRPr kumimoji="1" lang="ja-JP" altLang="en-US" sz="1400" b="1" dirty="0"/>
          </a:p>
        </p:txBody>
      </p:sp>
      <p:pic>
        <p:nvPicPr>
          <p:cNvPr id="3" name="図 2"/>
          <p:cNvPicPr>
            <a:picLocks noChangeAspect="1"/>
          </p:cNvPicPr>
          <p:nvPr/>
        </p:nvPicPr>
        <p:blipFill>
          <a:blip r:embed="rId3"/>
          <a:stretch>
            <a:fillRect/>
          </a:stretch>
        </p:blipFill>
        <p:spPr>
          <a:xfrm>
            <a:off x="1206455" y="310158"/>
            <a:ext cx="9779090" cy="6237683"/>
          </a:xfrm>
          <a:prstGeom prst="rect">
            <a:avLst/>
          </a:prstGeom>
        </p:spPr>
      </p:pic>
    </p:spTree>
    <p:extLst>
      <p:ext uri="{BB962C8B-B14F-4D97-AF65-F5344CB8AC3E}">
        <p14:creationId xmlns:p14="http://schemas.microsoft.com/office/powerpoint/2010/main" val="863747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0"/>
            <a:ext cx="6646733" cy="329958"/>
          </a:xfrm>
          <a:prstGeom prst="rect">
            <a:avLst/>
          </a:prstGeom>
        </p:spPr>
      </p:pic>
      <p:sp>
        <p:nvSpPr>
          <p:cNvPr id="5" name="テキスト ボックス 4"/>
          <p:cNvSpPr txBox="1"/>
          <p:nvPr/>
        </p:nvSpPr>
        <p:spPr>
          <a:xfrm>
            <a:off x="453631" y="329958"/>
            <a:ext cx="2445462" cy="369332"/>
          </a:xfrm>
          <a:prstGeom prst="rect">
            <a:avLst/>
          </a:prstGeom>
          <a:noFill/>
        </p:spPr>
        <p:txBody>
          <a:bodyPr wrap="square" rtlCol="0">
            <a:spAutoFit/>
          </a:bodyPr>
          <a:lstStyle/>
          <a:p>
            <a:r>
              <a:rPr kumimoji="1" lang="ja-JP" altLang="en-US" dirty="0"/>
              <a:t>第３章</a:t>
            </a:r>
          </a:p>
        </p:txBody>
      </p:sp>
      <p:sp>
        <p:nvSpPr>
          <p:cNvPr id="6" name="スライド番号プレースホルダー 5"/>
          <p:cNvSpPr>
            <a:spLocks noGrp="1"/>
          </p:cNvSpPr>
          <p:nvPr>
            <p:ph type="sldNum" sz="quarter" idx="12"/>
          </p:nvPr>
        </p:nvSpPr>
        <p:spPr/>
        <p:txBody>
          <a:bodyPr/>
          <a:lstStyle/>
          <a:p>
            <a:fld id="{0E0B31DB-17DE-43A8-B08C-FE50C6457945}" type="slidenum">
              <a:rPr kumimoji="1" lang="ja-JP" altLang="en-US" sz="1400" b="1" smtClean="0"/>
              <a:t>22</a:t>
            </a:fld>
            <a:endParaRPr kumimoji="1" lang="ja-JP" altLang="en-US" sz="1400" b="1" dirty="0"/>
          </a:p>
        </p:txBody>
      </p:sp>
      <p:pic>
        <p:nvPicPr>
          <p:cNvPr id="4" name="図 3"/>
          <p:cNvPicPr>
            <a:picLocks noChangeAspect="1"/>
          </p:cNvPicPr>
          <p:nvPr/>
        </p:nvPicPr>
        <p:blipFill>
          <a:blip r:embed="rId3"/>
          <a:stretch>
            <a:fillRect/>
          </a:stretch>
        </p:blipFill>
        <p:spPr>
          <a:xfrm>
            <a:off x="-1732689" y="1029248"/>
            <a:ext cx="15296757" cy="3920018"/>
          </a:xfrm>
          <a:prstGeom prst="rect">
            <a:avLst/>
          </a:prstGeom>
        </p:spPr>
      </p:pic>
    </p:spTree>
    <p:extLst>
      <p:ext uri="{BB962C8B-B14F-4D97-AF65-F5344CB8AC3E}">
        <p14:creationId xmlns:p14="http://schemas.microsoft.com/office/powerpoint/2010/main" val="3188717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58723" y="27954"/>
            <a:ext cx="6646733" cy="329958"/>
          </a:xfrm>
          <a:prstGeom prst="rect">
            <a:avLst/>
          </a:prstGeom>
        </p:spPr>
      </p:pic>
      <p:sp>
        <p:nvSpPr>
          <p:cNvPr id="5" name="テキスト ボックス 4"/>
          <p:cNvSpPr txBox="1"/>
          <p:nvPr/>
        </p:nvSpPr>
        <p:spPr>
          <a:xfrm>
            <a:off x="378130" y="329958"/>
            <a:ext cx="2445462" cy="369332"/>
          </a:xfrm>
          <a:prstGeom prst="rect">
            <a:avLst/>
          </a:prstGeom>
          <a:noFill/>
        </p:spPr>
        <p:txBody>
          <a:bodyPr wrap="square" rtlCol="0">
            <a:spAutoFit/>
          </a:bodyPr>
          <a:lstStyle/>
          <a:p>
            <a:r>
              <a:rPr kumimoji="1" lang="ja-JP" altLang="en-US" dirty="0"/>
              <a:t>第３章　製造の側面</a:t>
            </a:r>
          </a:p>
        </p:txBody>
      </p:sp>
      <p:sp>
        <p:nvSpPr>
          <p:cNvPr id="6" name="スライド番号プレースホルダー 5"/>
          <p:cNvSpPr>
            <a:spLocks noGrp="1"/>
          </p:cNvSpPr>
          <p:nvPr>
            <p:ph type="sldNum" sz="quarter" idx="12"/>
          </p:nvPr>
        </p:nvSpPr>
        <p:spPr/>
        <p:txBody>
          <a:bodyPr/>
          <a:lstStyle/>
          <a:p>
            <a:fld id="{0E0B31DB-17DE-43A8-B08C-FE50C6457945}" type="slidenum">
              <a:rPr kumimoji="1" lang="ja-JP" altLang="en-US" sz="1400" b="1" smtClean="0"/>
              <a:t>23</a:t>
            </a:fld>
            <a:endParaRPr kumimoji="1" lang="ja-JP" altLang="en-US" sz="1400" b="1" dirty="0"/>
          </a:p>
        </p:txBody>
      </p:sp>
      <p:pic>
        <p:nvPicPr>
          <p:cNvPr id="3" name="図 2"/>
          <p:cNvPicPr>
            <a:picLocks noChangeAspect="1"/>
          </p:cNvPicPr>
          <p:nvPr/>
        </p:nvPicPr>
        <p:blipFill>
          <a:blip r:embed="rId4"/>
          <a:stretch>
            <a:fillRect/>
          </a:stretch>
        </p:blipFill>
        <p:spPr>
          <a:xfrm>
            <a:off x="1206455" y="598254"/>
            <a:ext cx="9779090" cy="5758096"/>
          </a:xfrm>
          <a:prstGeom prst="rect">
            <a:avLst/>
          </a:prstGeom>
        </p:spPr>
      </p:pic>
    </p:spTree>
    <p:extLst>
      <p:ext uri="{BB962C8B-B14F-4D97-AF65-F5344CB8AC3E}">
        <p14:creationId xmlns:p14="http://schemas.microsoft.com/office/powerpoint/2010/main" val="412690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0B31DB-17DE-43A8-B08C-FE50C6457945}" type="slidenum">
              <a:rPr kumimoji="1" lang="ja-JP" altLang="en-US" smtClean="0"/>
              <a:t>24</a:t>
            </a:fld>
            <a:endParaRPr kumimoji="1" lang="ja-JP" altLang="en-US"/>
          </a:p>
        </p:txBody>
      </p:sp>
      <p:pic>
        <p:nvPicPr>
          <p:cNvPr id="3" name="図 2"/>
          <p:cNvPicPr>
            <a:picLocks noChangeAspect="1"/>
          </p:cNvPicPr>
          <p:nvPr/>
        </p:nvPicPr>
        <p:blipFill>
          <a:blip r:embed="rId2"/>
          <a:stretch>
            <a:fillRect/>
          </a:stretch>
        </p:blipFill>
        <p:spPr>
          <a:xfrm>
            <a:off x="2649650" y="96939"/>
            <a:ext cx="7332550" cy="6624536"/>
          </a:xfrm>
          <a:prstGeom prst="rect">
            <a:avLst/>
          </a:prstGeom>
        </p:spPr>
      </p:pic>
      <p:pic>
        <p:nvPicPr>
          <p:cNvPr id="4" name="図 3"/>
          <p:cNvPicPr>
            <a:picLocks noChangeAspect="1"/>
          </p:cNvPicPr>
          <p:nvPr/>
        </p:nvPicPr>
        <p:blipFill>
          <a:blip r:embed="rId3"/>
          <a:stretch>
            <a:fillRect/>
          </a:stretch>
        </p:blipFill>
        <p:spPr>
          <a:xfrm>
            <a:off x="0" y="0"/>
            <a:ext cx="6646733" cy="329958"/>
          </a:xfrm>
          <a:prstGeom prst="rect">
            <a:avLst/>
          </a:prstGeom>
        </p:spPr>
      </p:pic>
      <p:sp>
        <p:nvSpPr>
          <p:cNvPr id="5" name="テキスト ボックス 4"/>
          <p:cNvSpPr txBox="1"/>
          <p:nvPr/>
        </p:nvSpPr>
        <p:spPr>
          <a:xfrm>
            <a:off x="378130" y="329958"/>
            <a:ext cx="2445462" cy="646331"/>
          </a:xfrm>
          <a:prstGeom prst="rect">
            <a:avLst/>
          </a:prstGeom>
          <a:noFill/>
        </p:spPr>
        <p:txBody>
          <a:bodyPr wrap="square" rtlCol="0">
            <a:spAutoFit/>
          </a:bodyPr>
          <a:lstStyle/>
          <a:p>
            <a:r>
              <a:rPr kumimoji="1" lang="ja-JP" altLang="en-US" dirty="0"/>
              <a:t>第３章　製造の側面</a:t>
            </a:r>
            <a:endParaRPr kumimoji="1" lang="en-US" altLang="ja-JP" dirty="0"/>
          </a:p>
          <a:p>
            <a:r>
              <a:rPr lang="en-US" altLang="ja-JP" dirty="0"/>
              <a:t>35</a:t>
            </a:r>
            <a:r>
              <a:rPr lang="ja-JP" altLang="en-US" dirty="0"/>
              <a:t>頁脚注</a:t>
            </a:r>
            <a:r>
              <a:rPr lang="en-US" altLang="ja-JP" dirty="0"/>
              <a:t>5</a:t>
            </a:r>
            <a:r>
              <a:rPr lang="ja-JP" altLang="en-US" dirty="0"/>
              <a:t>の図表</a:t>
            </a:r>
            <a:endParaRPr kumimoji="1" lang="ja-JP" altLang="en-US" dirty="0"/>
          </a:p>
        </p:txBody>
      </p:sp>
    </p:spTree>
    <p:extLst>
      <p:ext uri="{BB962C8B-B14F-4D97-AF65-F5344CB8AC3E}">
        <p14:creationId xmlns:p14="http://schemas.microsoft.com/office/powerpoint/2010/main" val="3453517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27228"/>
            <a:ext cx="6646733" cy="329958"/>
          </a:xfrm>
          <a:prstGeom prst="rect">
            <a:avLst/>
          </a:prstGeom>
        </p:spPr>
      </p:pic>
      <p:sp>
        <p:nvSpPr>
          <p:cNvPr id="3" name="テキスト ボックス 2"/>
          <p:cNvSpPr txBox="1"/>
          <p:nvPr/>
        </p:nvSpPr>
        <p:spPr>
          <a:xfrm>
            <a:off x="404991" y="310652"/>
            <a:ext cx="2987913" cy="369332"/>
          </a:xfrm>
          <a:prstGeom prst="rect">
            <a:avLst/>
          </a:prstGeom>
          <a:noFill/>
        </p:spPr>
        <p:txBody>
          <a:bodyPr wrap="square" rtlCol="0">
            <a:spAutoFit/>
          </a:bodyPr>
          <a:lstStyle/>
          <a:p>
            <a:r>
              <a:rPr kumimoji="1" lang="ja-JP" altLang="en-US" dirty="0"/>
              <a:t>第３章　</a:t>
            </a:r>
            <a:r>
              <a:rPr lang="ja-JP" altLang="en-US" dirty="0"/>
              <a:t>輸出販売</a:t>
            </a:r>
            <a:r>
              <a:rPr kumimoji="1" lang="ja-JP" altLang="en-US" dirty="0"/>
              <a:t>の側面１</a:t>
            </a:r>
          </a:p>
        </p:txBody>
      </p:sp>
      <p:sp>
        <p:nvSpPr>
          <p:cNvPr id="5" name="スライド番号プレースホルダー 4"/>
          <p:cNvSpPr>
            <a:spLocks noGrp="1"/>
          </p:cNvSpPr>
          <p:nvPr>
            <p:ph type="sldNum" sz="quarter" idx="12"/>
          </p:nvPr>
        </p:nvSpPr>
        <p:spPr/>
        <p:txBody>
          <a:bodyPr/>
          <a:lstStyle/>
          <a:p>
            <a:fld id="{0E0B31DB-17DE-43A8-B08C-FE50C6457945}" type="slidenum">
              <a:rPr kumimoji="1" lang="ja-JP" altLang="en-US" sz="1400" b="1" smtClean="0"/>
              <a:t>25</a:t>
            </a:fld>
            <a:endParaRPr kumimoji="1" lang="ja-JP" altLang="en-US" sz="1400" b="1" dirty="0"/>
          </a:p>
        </p:txBody>
      </p:sp>
      <p:pic>
        <p:nvPicPr>
          <p:cNvPr id="8" name="図 7"/>
          <p:cNvPicPr>
            <a:picLocks noChangeAspect="1"/>
          </p:cNvPicPr>
          <p:nvPr/>
        </p:nvPicPr>
        <p:blipFill>
          <a:blip r:embed="rId3"/>
          <a:stretch>
            <a:fillRect/>
          </a:stretch>
        </p:blipFill>
        <p:spPr>
          <a:xfrm>
            <a:off x="1206455" y="734964"/>
            <a:ext cx="9779090" cy="779520"/>
          </a:xfrm>
          <a:prstGeom prst="rect">
            <a:avLst/>
          </a:prstGeom>
        </p:spPr>
      </p:pic>
      <p:pic>
        <p:nvPicPr>
          <p:cNvPr id="4" name="図 3"/>
          <p:cNvPicPr>
            <a:picLocks noChangeAspect="1"/>
          </p:cNvPicPr>
          <p:nvPr/>
        </p:nvPicPr>
        <p:blipFill>
          <a:blip r:embed="rId4"/>
          <a:stretch>
            <a:fillRect/>
          </a:stretch>
        </p:blipFill>
        <p:spPr>
          <a:xfrm>
            <a:off x="1206455" y="1191686"/>
            <a:ext cx="9779090" cy="4474628"/>
          </a:xfrm>
          <a:prstGeom prst="rect">
            <a:avLst/>
          </a:prstGeom>
        </p:spPr>
      </p:pic>
    </p:spTree>
    <p:extLst>
      <p:ext uri="{BB962C8B-B14F-4D97-AF65-F5344CB8AC3E}">
        <p14:creationId xmlns:p14="http://schemas.microsoft.com/office/powerpoint/2010/main" val="1182766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6607"/>
            <a:ext cx="6646733" cy="329958"/>
          </a:xfrm>
          <a:prstGeom prst="rect">
            <a:avLst/>
          </a:prstGeom>
        </p:spPr>
      </p:pic>
      <p:sp>
        <p:nvSpPr>
          <p:cNvPr id="3" name="テキスト ボックス 2"/>
          <p:cNvSpPr txBox="1"/>
          <p:nvPr/>
        </p:nvSpPr>
        <p:spPr>
          <a:xfrm>
            <a:off x="404991" y="310652"/>
            <a:ext cx="2987913" cy="369332"/>
          </a:xfrm>
          <a:prstGeom prst="rect">
            <a:avLst/>
          </a:prstGeom>
          <a:noFill/>
        </p:spPr>
        <p:txBody>
          <a:bodyPr wrap="square" rtlCol="0">
            <a:spAutoFit/>
          </a:bodyPr>
          <a:lstStyle/>
          <a:p>
            <a:r>
              <a:rPr kumimoji="1" lang="ja-JP" altLang="en-US" dirty="0"/>
              <a:t>第３章　</a:t>
            </a:r>
            <a:r>
              <a:rPr lang="ja-JP" altLang="en-US" dirty="0"/>
              <a:t>輸出販売</a:t>
            </a:r>
            <a:r>
              <a:rPr kumimoji="1" lang="ja-JP" altLang="en-US" dirty="0"/>
              <a:t>の側面２</a:t>
            </a:r>
          </a:p>
        </p:txBody>
      </p:sp>
      <p:sp>
        <p:nvSpPr>
          <p:cNvPr id="5" name="スライド番号プレースホルダー 4"/>
          <p:cNvSpPr>
            <a:spLocks noGrp="1"/>
          </p:cNvSpPr>
          <p:nvPr>
            <p:ph type="sldNum" sz="quarter" idx="12"/>
          </p:nvPr>
        </p:nvSpPr>
        <p:spPr/>
        <p:txBody>
          <a:bodyPr/>
          <a:lstStyle/>
          <a:p>
            <a:fld id="{0E0B31DB-17DE-43A8-B08C-FE50C6457945}" type="slidenum">
              <a:rPr kumimoji="1" lang="ja-JP" altLang="en-US" sz="1400" b="1" smtClean="0"/>
              <a:t>26</a:t>
            </a:fld>
            <a:endParaRPr kumimoji="1" lang="ja-JP" altLang="en-US" sz="1400" b="1" dirty="0"/>
          </a:p>
        </p:txBody>
      </p:sp>
      <p:pic>
        <p:nvPicPr>
          <p:cNvPr id="6" name="図 5"/>
          <p:cNvPicPr>
            <a:picLocks noChangeAspect="1"/>
          </p:cNvPicPr>
          <p:nvPr/>
        </p:nvPicPr>
        <p:blipFill>
          <a:blip r:embed="rId3"/>
          <a:stretch>
            <a:fillRect/>
          </a:stretch>
        </p:blipFill>
        <p:spPr>
          <a:xfrm>
            <a:off x="1206455" y="268289"/>
            <a:ext cx="9779090" cy="6321421"/>
          </a:xfrm>
          <a:prstGeom prst="rect">
            <a:avLst/>
          </a:prstGeom>
        </p:spPr>
      </p:pic>
    </p:spTree>
    <p:extLst>
      <p:ext uri="{BB962C8B-B14F-4D97-AF65-F5344CB8AC3E}">
        <p14:creationId xmlns:p14="http://schemas.microsoft.com/office/powerpoint/2010/main" val="2046763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83874" y="75500"/>
            <a:ext cx="10010450" cy="400110"/>
          </a:xfrm>
          <a:prstGeom prst="rect">
            <a:avLst/>
          </a:prstGeom>
          <a:noFill/>
        </p:spPr>
        <p:txBody>
          <a:bodyPr wrap="square" rtlCol="0">
            <a:spAutoFit/>
          </a:bodyPr>
          <a:lstStyle/>
          <a:p>
            <a:r>
              <a:rPr lang="ja-JP" altLang="en-US" sz="2000" b="1" dirty="0"/>
              <a:t>分析結果と結論</a:t>
            </a:r>
            <a:r>
              <a:rPr lang="ja-JP" altLang="en-US" sz="2000" dirty="0"/>
              <a:t>　　　　　　</a:t>
            </a:r>
            <a:r>
              <a:rPr lang="ja-JP" altLang="en-US" sz="2000" b="1" dirty="0"/>
              <a:t>（岡山の）蔵元を取り巻く課題と対策のまとめ</a:t>
            </a:r>
            <a:endParaRPr lang="en-US" altLang="ja-JP" sz="2000" dirty="0"/>
          </a:p>
        </p:txBody>
      </p:sp>
      <p:sp>
        <p:nvSpPr>
          <p:cNvPr id="7" name="スライド番号プレースホルダー 6"/>
          <p:cNvSpPr>
            <a:spLocks noGrp="1"/>
          </p:cNvSpPr>
          <p:nvPr>
            <p:ph type="sldNum" sz="quarter" idx="12"/>
          </p:nvPr>
        </p:nvSpPr>
        <p:spPr/>
        <p:txBody>
          <a:bodyPr/>
          <a:lstStyle/>
          <a:p>
            <a:fld id="{0E0B31DB-17DE-43A8-B08C-FE50C6457945}" type="slidenum">
              <a:rPr kumimoji="1" lang="ja-JP" altLang="en-US" sz="1400" b="1" smtClean="0"/>
              <a:t>27</a:t>
            </a:fld>
            <a:endParaRPr kumimoji="1" lang="ja-JP" altLang="en-US" sz="1400" b="1" dirty="0"/>
          </a:p>
        </p:txBody>
      </p:sp>
      <p:pic>
        <p:nvPicPr>
          <p:cNvPr id="4" name="図 3"/>
          <p:cNvPicPr>
            <a:picLocks noChangeAspect="1"/>
          </p:cNvPicPr>
          <p:nvPr/>
        </p:nvPicPr>
        <p:blipFill>
          <a:blip r:embed="rId2"/>
          <a:stretch>
            <a:fillRect/>
          </a:stretch>
        </p:blipFill>
        <p:spPr>
          <a:xfrm>
            <a:off x="1206455" y="275555"/>
            <a:ext cx="9542609" cy="6486490"/>
          </a:xfrm>
          <a:prstGeom prst="rect">
            <a:avLst/>
          </a:prstGeom>
        </p:spPr>
      </p:pic>
    </p:spTree>
    <p:extLst>
      <p:ext uri="{BB962C8B-B14F-4D97-AF65-F5344CB8AC3E}">
        <p14:creationId xmlns:p14="http://schemas.microsoft.com/office/powerpoint/2010/main" val="637476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0B31DB-17DE-43A8-B08C-FE50C6457945}" type="slidenum">
              <a:rPr kumimoji="1" lang="ja-JP" altLang="en-US" smtClean="0"/>
              <a:t>28</a:t>
            </a:fld>
            <a:endParaRPr kumimoji="1" lang="ja-JP" altLang="en-US"/>
          </a:p>
        </p:txBody>
      </p:sp>
      <p:sp>
        <p:nvSpPr>
          <p:cNvPr id="4" name="矢印: 下 3"/>
          <p:cNvSpPr/>
          <p:nvPr/>
        </p:nvSpPr>
        <p:spPr>
          <a:xfrm>
            <a:off x="5563672" y="1740796"/>
            <a:ext cx="573438" cy="418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525755" y="783859"/>
            <a:ext cx="9037468" cy="830997"/>
          </a:xfrm>
          <a:prstGeom prst="rect">
            <a:avLst/>
          </a:prstGeom>
          <a:solidFill>
            <a:schemeClr val="accent2">
              <a:lumMod val="20000"/>
              <a:lumOff val="80000"/>
            </a:schemeClr>
          </a:solidFill>
        </p:spPr>
        <p:txBody>
          <a:bodyPr wrap="square" rtlCol="0">
            <a:spAutoFit/>
          </a:bodyPr>
          <a:lstStyle/>
          <a:p>
            <a:pPr algn="ctr"/>
            <a:r>
              <a:rPr lang="ja-JP" altLang="ja-JP" sz="2400" b="1" dirty="0">
                <a:solidFill>
                  <a:srgbClr val="FF0000"/>
                </a:solidFill>
              </a:rPr>
              <a:t>今回の事例分析で得られた</a:t>
            </a:r>
            <a:r>
              <a:rPr lang="ja-JP" altLang="en-US" sz="2400" b="1" dirty="0">
                <a:solidFill>
                  <a:srgbClr val="FF0000"/>
                </a:solidFill>
              </a:rPr>
              <a:t>岡山の</a:t>
            </a:r>
            <a:r>
              <a:rPr lang="ja-JP" altLang="ja-JP" sz="2400" b="1" dirty="0">
                <a:solidFill>
                  <a:srgbClr val="FF0000"/>
                </a:solidFill>
              </a:rPr>
              <a:t>中小蔵元の</a:t>
            </a:r>
            <a:endParaRPr lang="en-US" altLang="ja-JP" sz="2400" b="1" dirty="0">
              <a:solidFill>
                <a:srgbClr val="FF0000"/>
              </a:solidFill>
            </a:endParaRPr>
          </a:p>
          <a:p>
            <a:pPr algn="ctr"/>
            <a:r>
              <a:rPr lang="ja-JP" altLang="ja-JP" sz="2400" b="1" dirty="0">
                <a:solidFill>
                  <a:srgbClr val="FF0000"/>
                </a:solidFill>
              </a:rPr>
              <a:t>清酒の輸出成功理論（仮説）の構築</a:t>
            </a:r>
            <a:r>
              <a:rPr lang="ja-JP" altLang="en-US" sz="2400" b="1" dirty="0">
                <a:solidFill>
                  <a:srgbClr val="FF0000"/>
                </a:solidFill>
              </a:rPr>
              <a:t>へ</a:t>
            </a:r>
            <a:r>
              <a:rPr lang="ja-JP" altLang="ja-JP" sz="2400" b="1" dirty="0">
                <a:solidFill>
                  <a:srgbClr val="FF0000"/>
                </a:solidFill>
              </a:rPr>
              <a:t>の足掛かり</a:t>
            </a:r>
            <a:endParaRPr lang="ja-JP" altLang="ja-JP" sz="2400" dirty="0">
              <a:solidFill>
                <a:srgbClr val="FF0000"/>
              </a:solidFill>
            </a:endParaRPr>
          </a:p>
        </p:txBody>
      </p:sp>
      <p:sp>
        <p:nvSpPr>
          <p:cNvPr id="8" name="テキスト ボックス 7"/>
          <p:cNvSpPr txBox="1"/>
          <p:nvPr/>
        </p:nvSpPr>
        <p:spPr>
          <a:xfrm>
            <a:off x="3455639" y="2311990"/>
            <a:ext cx="4789504" cy="461665"/>
          </a:xfrm>
          <a:prstGeom prst="rect">
            <a:avLst/>
          </a:prstGeom>
          <a:solidFill>
            <a:schemeClr val="accent2">
              <a:lumMod val="20000"/>
              <a:lumOff val="80000"/>
            </a:schemeClr>
          </a:solidFill>
        </p:spPr>
        <p:txBody>
          <a:bodyPr wrap="square" rtlCol="0">
            <a:spAutoFit/>
          </a:bodyPr>
          <a:lstStyle/>
          <a:p>
            <a:pPr algn="ctr"/>
            <a:r>
              <a:rPr lang="ja-JP" altLang="en-US" sz="2400" b="1" dirty="0">
                <a:solidFill>
                  <a:schemeClr val="accent6">
                    <a:lumMod val="50000"/>
                  </a:schemeClr>
                </a:solidFill>
              </a:rPr>
              <a:t>清酒の</a:t>
            </a:r>
            <a:r>
              <a:rPr lang="ja-JP" altLang="ja-JP" sz="2400" b="1" dirty="0">
                <a:solidFill>
                  <a:schemeClr val="accent6">
                    <a:lumMod val="50000"/>
                  </a:schemeClr>
                </a:solidFill>
              </a:rPr>
              <a:t>輸出成功要因（説明変数）</a:t>
            </a:r>
            <a:endParaRPr lang="ja-JP" altLang="ja-JP" sz="2400" dirty="0">
              <a:solidFill>
                <a:schemeClr val="accent6">
                  <a:lumMod val="50000"/>
                </a:schemeClr>
              </a:solidFill>
            </a:endParaRPr>
          </a:p>
        </p:txBody>
      </p:sp>
      <p:sp>
        <p:nvSpPr>
          <p:cNvPr id="9" name="テキスト ボックス 8"/>
          <p:cNvSpPr txBox="1"/>
          <p:nvPr/>
        </p:nvSpPr>
        <p:spPr>
          <a:xfrm>
            <a:off x="1197278" y="3510650"/>
            <a:ext cx="9694416" cy="1200329"/>
          </a:xfrm>
          <a:prstGeom prst="rect">
            <a:avLst/>
          </a:prstGeom>
          <a:solidFill>
            <a:schemeClr val="accent4">
              <a:lumMod val="20000"/>
              <a:lumOff val="80000"/>
            </a:schemeClr>
          </a:solidFill>
        </p:spPr>
        <p:txBody>
          <a:bodyPr wrap="square" rtlCol="0">
            <a:spAutoFit/>
          </a:bodyPr>
          <a:lstStyle/>
          <a:p>
            <a:r>
              <a:rPr lang="ja-JP" altLang="ja-JP" sz="2400" b="1" dirty="0"/>
              <a:t>「社内化した杜氏による独自の醸造技術に基づいて差別化された清酒を、世界にチャレンジする若い世代のトップのもと、海外見本市や輸出商談会などを通じて良い現地パートナーと巡り合うことである」</a:t>
            </a:r>
            <a:endParaRPr lang="ja-JP" altLang="ja-JP" sz="2400" dirty="0"/>
          </a:p>
        </p:txBody>
      </p:sp>
      <p:sp>
        <p:nvSpPr>
          <p:cNvPr id="10" name="テキスト ボックス 9"/>
          <p:cNvSpPr txBox="1"/>
          <p:nvPr/>
        </p:nvSpPr>
        <p:spPr>
          <a:xfrm>
            <a:off x="2315865" y="5374978"/>
            <a:ext cx="7457243" cy="461665"/>
          </a:xfrm>
          <a:prstGeom prst="rect">
            <a:avLst/>
          </a:prstGeom>
          <a:solidFill>
            <a:schemeClr val="accent6">
              <a:lumMod val="20000"/>
              <a:lumOff val="80000"/>
            </a:schemeClr>
          </a:solidFill>
        </p:spPr>
        <p:txBody>
          <a:bodyPr wrap="square" rtlCol="0">
            <a:spAutoFit/>
          </a:bodyPr>
          <a:lstStyle/>
          <a:p>
            <a:pPr algn="ctr"/>
            <a:r>
              <a:rPr lang="ja-JP" altLang="ja-JP" sz="2400" b="1" dirty="0"/>
              <a:t>この足掛かりを発展させることが今後の課題</a:t>
            </a:r>
            <a:r>
              <a:rPr lang="ja-JP" altLang="en-US" sz="2400" b="1" dirty="0"/>
              <a:t>である</a:t>
            </a:r>
            <a:endParaRPr lang="ja-JP" altLang="ja-JP" sz="2400" dirty="0"/>
          </a:p>
        </p:txBody>
      </p:sp>
      <p:sp>
        <p:nvSpPr>
          <p:cNvPr id="11" name="矢印: 下 10"/>
          <p:cNvSpPr/>
          <p:nvPr/>
        </p:nvSpPr>
        <p:spPr>
          <a:xfrm>
            <a:off x="5577591" y="2969278"/>
            <a:ext cx="573438" cy="418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下 11"/>
          <p:cNvSpPr/>
          <p:nvPr/>
        </p:nvSpPr>
        <p:spPr>
          <a:xfrm>
            <a:off x="5577591" y="4803784"/>
            <a:ext cx="573438" cy="418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2"/>
          <a:stretch>
            <a:fillRect/>
          </a:stretch>
        </p:blipFill>
        <p:spPr>
          <a:xfrm>
            <a:off x="0" y="121902"/>
            <a:ext cx="6646733" cy="329958"/>
          </a:xfrm>
          <a:prstGeom prst="rect">
            <a:avLst/>
          </a:prstGeom>
        </p:spPr>
      </p:pic>
    </p:spTree>
    <p:extLst>
      <p:ext uri="{BB962C8B-B14F-4D97-AF65-F5344CB8AC3E}">
        <p14:creationId xmlns:p14="http://schemas.microsoft.com/office/powerpoint/2010/main" val="755078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0B31DB-17DE-43A8-B08C-FE50C6457945}" type="slidenum">
              <a:rPr kumimoji="1" lang="ja-JP" altLang="en-US" smtClean="0"/>
              <a:t>29</a:t>
            </a:fld>
            <a:endParaRPr kumimoji="1" lang="ja-JP" altLang="en-US"/>
          </a:p>
        </p:txBody>
      </p:sp>
      <p:pic>
        <p:nvPicPr>
          <p:cNvPr id="4" name="図 3"/>
          <p:cNvPicPr>
            <a:picLocks noChangeAspect="1"/>
          </p:cNvPicPr>
          <p:nvPr/>
        </p:nvPicPr>
        <p:blipFill>
          <a:blip r:embed="rId3"/>
          <a:stretch>
            <a:fillRect/>
          </a:stretch>
        </p:blipFill>
        <p:spPr>
          <a:xfrm>
            <a:off x="-230660" y="39523"/>
            <a:ext cx="6646733" cy="329958"/>
          </a:xfrm>
          <a:prstGeom prst="rect">
            <a:avLst/>
          </a:prstGeom>
        </p:spPr>
      </p:pic>
      <p:pic>
        <p:nvPicPr>
          <p:cNvPr id="3" name="図 2"/>
          <p:cNvPicPr>
            <a:picLocks noChangeAspect="1"/>
          </p:cNvPicPr>
          <p:nvPr/>
        </p:nvPicPr>
        <p:blipFill>
          <a:blip r:embed="rId4"/>
          <a:stretch>
            <a:fillRect/>
          </a:stretch>
        </p:blipFill>
        <p:spPr>
          <a:xfrm>
            <a:off x="1264787" y="320063"/>
            <a:ext cx="9779158" cy="6586238"/>
          </a:xfrm>
          <a:prstGeom prst="rect">
            <a:avLst/>
          </a:prstGeom>
        </p:spPr>
      </p:pic>
    </p:spTree>
    <p:extLst>
      <p:ext uri="{BB962C8B-B14F-4D97-AF65-F5344CB8AC3E}">
        <p14:creationId xmlns:p14="http://schemas.microsoft.com/office/powerpoint/2010/main" val="4226266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94467" y="418454"/>
            <a:ext cx="11654725" cy="5937896"/>
          </a:xfrm>
        </p:spPr>
        <p:txBody>
          <a:bodyPr>
            <a:normAutofit/>
          </a:bodyPr>
          <a:lstStyle/>
          <a:p>
            <a:pPr marL="0" indent="0">
              <a:buNone/>
            </a:pPr>
            <a:r>
              <a:rPr kumimoji="1" lang="ja-JP" altLang="en-US" sz="2000" b="1" dirty="0"/>
              <a:t>はしがき　　　　　　　　</a:t>
            </a:r>
            <a:r>
              <a:rPr kumimoji="1" lang="ja-JP" altLang="en-US" sz="3200" b="1" dirty="0">
                <a:solidFill>
                  <a:srgbClr val="FF0000"/>
                </a:solidFill>
              </a:rPr>
              <a:t>二つの</a:t>
            </a:r>
            <a:r>
              <a:rPr lang="ja-JP" altLang="en-US" sz="3200" b="1" dirty="0">
                <a:solidFill>
                  <a:srgbClr val="FF0000"/>
                </a:solidFill>
              </a:rPr>
              <a:t>研究テーマと論理構成</a:t>
            </a:r>
            <a:endParaRPr lang="en-US" altLang="ja-JP" sz="3200" b="1" dirty="0">
              <a:solidFill>
                <a:srgbClr val="FF0000"/>
              </a:solidFill>
            </a:endParaRPr>
          </a:p>
          <a:p>
            <a:pPr marL="0" indent="0" algn="ctr">
              <a:spcBef>
                <a:spcPts val="0"/>
              </a:spcBef>
              <a:buNone/>
            </a:pPr>
            <a:r>
              <a:rPr lang="ja-JP" altLang="en-US" sz="2000" b="1" dirty="0"/>
              <a:t>今回の研究テーマは次の二つで、</a:t>
            </a:r>
            <a:endParaRPr lang="en-US" altLang="ja-JP" sz="2000" b="1" dirty="0"/>
          </a:p>
          <a:p>
            <a:pPr marL="0" indent="0" algn="ctr">
              <a:spcBef>
                <a:spcPts val="0"/>
              </a:spcBef>
              <a:buNone/>
            </a:pPr>
            <a:r>
              <a:rPr lang="ja-JP" altLang="en-US" sz="2000" b="1" dirty="0"/>
              <a:t>中小蔵元の“輸出マーケティング”を媒介とする論理構成となっている。</a:t>
            </a:r>
            <a:endParaRPr kumimoji="1" lang="ja-JP" altLang="en-US" sz="2000" b="1" dirty="0"/>
          </a:p>
        </p:txBody>
      </p:sp>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mtClean="0"/>
              <a:t>3</a:t>
            </a:fld>
            <a:endParaRPr kumimoji="1" lang="ja-JP" altLang="en-US" dirty="0"/>
          </a:p>
        </p:txBody>
      </p:sp>
      <p:sp>
        <p:nvSpPr>
          <p:cNvPr id="5" name="四角形: 角を丸くする 4"/>
          <p:cNvSpPr/>
          <p:nvPr/>
        </p:nvSpPr>
        <p:spPr>
          <a:xfrm>
            <a:off x="2315946" y="1435911"/>
            <a:ext cx="7611763" cy="1565584"/>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4400" b="1" dirty="0"/>
              <a:t>中小蔵元の抱える</a:t>
            </a:r>
            <a:endParaRPr lang="en-US" altLang="ja-JP" sz="4400" b="1" dirty="0"/>
          </a:p>
          <a:p>
            <a:pPr algn="ctr"/>
            <a:r>
              <a:rPr lang="ja-JP" altLang="en-US" sz="4400" b="1" dirty="0"/>
              <a:t>課題と打開策</a:t>
            </a:r>
          </a:p>
        </p:txBody>
      </p:sp>
      <p:sp>
        <p:nvSpPr>
          <p:cNvPr id="6" name="四角形: 角を丸くする 5"/>
          <p:cNvSpPr/>
          <p:nvPr/>
        </p:nvSpPr>
        <p:spPr>
          <a:xfrm>
            <a:off x="2315945" y="4773181"/>
            <a:ext cx="7611763" cy="164430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4400" b="1" dirty="0"/>
              <a:t>「清酒の輸出成功理論」</a:t>
            </a:r>
            <a:endParaRPr lang="en-US" altLang="ja-JP" sz="4400" b="1" dirty="0"/>
          </a:p>
          <a:p>
            <a:pPr algn="ctr"/>
            <a:r>
              <a:rPr lang="ja-JP" altLang="en-US" sz="4400" b="1" dirty="0" err="1"/>
              <a:t>への</a:t>
            </a:r>
            <a:r>
              <a:rPr lang="ja-JP" altLang="en-US" sz="4400" b="1" dirty="0"/>
              <a:t>足掛かりの発見</a:t>
            </a:r>
          </a:p>
        </p:txBody>
      </p:sp>
      <p:sp>
        <p:nvSpPr>
          <p:cNvPr id="9" name="矢印: ストライプ 8"/>
          <p:cNvSpPr/>
          <p:nvPr/>
        </p:nvSpPr>
        <p:spPr>
          <a:xfrm rot="5400000">
            <a:off x="5105397" y="3478822"/>
            <a:ext cx="1820562" cy="817033"/>
          </a:xfrm>
          <a:prstGeom prst="striped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049113" y="3515872"/>
            <a:ext cx="6145426" cy="523220"/>
          </a:xfrm>
          <a:prstGeom prst="rect">
            <a:avLst/>
          </a:prstGeom>
          <a:noFill/>
        </p:spPr>
        <p:txBody>
          <a:bodyPr wrap="square" rtlCol="0">
            <a:spAutoFit/>
          </a:bodyPr>
          <a:lstStyle/>
          <a:p>
            <a:pPr algn="ctr"/>
            <a:r>
              <a:rPr kumimoji="1" lang="ja-JP" altLang="en-US" sz="2800" dirty="0">
                <a:solidFill>
                  <a:srgbClr val="C00000"/>
                </a:solidFill>
                <a:latin typeface="AR P丸ゴシック体E" panose="020F0900000000000000" pitchFamily="50" charset="-128"/>
                <a:ea typeface="AR P丸ゴシック体E" panose="020F0900000000000000" pitchFamily="50" charset="-128"/>
              </a:rPr>
              <a:t>中小蔵元の”輸出マーケティング”</a:t>
            </a:r>
          </a:p>
        </p:txBody>
      </p:sp>
    </p:spTree>
    <p:extLst>
      <p:ext uri="{BB962C8B-B14F-4D97-AF65-F5344CB8AC3E}">
        <p14:creationId xmlns:p14="http://schemas.microsoft.com/office/powerpoint/2010/main" val="3083977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0B31DB-17DE-43A8-B08C-FE50C6457945}" type="slidenum">
              <a:rPr kumimoji="1" lang="ja-JP" altLang="en-US" smtClean="0"/>
              <a:t>30</a:t>
            </a:fld>
            <a:endParaRPr kumimoji="1" lang="ja-JP" altLang="en-US"/>
          </a:p>
        </p:txBody>
      </p:sp>
      <p:pic>
        <p:nvPicPr>
          <p:cNvPr id="3" name="図 2"/>
          <p:cNvPicPr>
            <a:picLocks noChangeAspect="1"/>
          </p:cNvPicPr>
          <p:nvPr/>
        </p:nvPicPr>
        <p:blipFill>
          <a:blip r:embed="rId2"/>
          <a:stretch>
            <a:fillRect/>
          </a:stretch>
        </p:blipFill>
        <p:spPr>
          <a:xfrm>
            <a:off x="0" y="121902"/>
            <a:ext cx="6646733" cy="329958"/>
          </a:xfrm>
          <a:prstGeom prst="rect">
            <a:avLst/>
          </a:prstGeom>
        </p:spPr>
      </p:pic>
      <p:pic>
        <p:nvPicPr>
          <p:cNvPr id="4" name="図 3"/>
          <p:cNvPicPr>
            <a:picLocks noChangeAspect="1"/>
          </p:cNvPicPr>
          <p:nvPr/>
        </p:nvPicPr>
        <p:blipFill>
          <a:blip r:embed="rId3"/>
          <a:stretch>
            <a:fillRect/>
          </a:stretch>
        </p:blipFill>
        <p:spPr>
          <a:xfrm>
            <a:off x="1206455" y="195971"/>
            <a:ext cx="9779090" cy="6466058"/>
          </a:xfrm>
          <a:prstGeom prst="rect">
            <a:avLst/>
          </a:prstGeom>
        </p:spPr>
      </p:pic>
    </p:spTree>
    <p:extLst>
      <p:ext uri="{BB962C8B-B14F-4D97-AF65-F5344CB8AC3E}">
        <p14:creationId xmlns:p14="http://schemas.microsoft.com/office/powerpoint/2010/main" val="1888276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82300" y="92279"/>
            <a:ext cx="6647236" cy="330745"/>
          </a:xfrm>
          <a:prstGeom prst="rect">
            <a:avLst/>
          </a:prstGeom>
        </p:spPr>
      </p:pic>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z="1400" b="1" smtClean="0"/>
              <a:t>31</a:t>
            </a:fld>
            <a:endParaRPr kumimoji="1" lang="ja-JP" altLang="en-US" sz="1400" b="1" dirty="0"/>
          </a:p>
        </p:txBody>
      </p:sp>
      <p:pic>
        <p:nvPicPr>
          <p:cNvPr id="5" name="図 4"/>
          <p:cNvPicPr>
            <a:picLocks noChangeAspect="1"/>
          </p:cNvPicPr>
          <p:nvPr/>
        </p:nvPicPr>
        <p:blipFill>
          <a:blip r:embed="rId3"/>
          <a:stretch>
            <a:fillRect/>
          </a:stretch>
        </p:blipFill>
        <p:spPr>
          <a:xfrm>
            <a:off x="1098238" y="690022"/>
            <a:ext cx="9995523" cy="5477956"/>
          </a:xfrm>
          <a:prstGeom prst="rect">
            <a:avLst/>
          </a:prstGeom>
        </p:spPr>
      </p:pic>
    </p:spTree>
    <p:extLst>
      <p:ext uri="{BB962C8B-B14F-4D97-AF65-F5344CB8AC3E}">
        <p14:creationId xmlns:p14="http://schemas.microsoft.com/office/powerpoint/2010/main" val="397052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9810" y="0"/>
            <a:ext cx="6647236" cy="330745"/>
          </a:xfrm>
          <a:prstGeom prst="rect">
            <a:avLst/>
          </a:prstGeom>
        </p:spPr>
      </p:pic>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z="1400" b="1" smtClean="0"/>
              <a:t>32</a:t>
            </a:fld>
            <a:endParaRPr kumimoji="1" lang="ja-JP" altLang="en-US" sz="1400" b="1" dirty="0"/>
          </a:p>
        </p:txBody>
      </p:sp>
      <p:sp>
        <p:nvSpPr>
          <p:cNvPr id="11" name="AutoShape 13"/>
          <p:cNvSpPr>
            <a:spLocks noChangeArrowheads="1"/>
          </p:cNvSpPr>
          <p:nvPr/>
        </p:nvSpPr>
        <p:spPr bwMode="auto">
          <a:xfrm>
            <a:off x="1191803" y="1020611"/>
            <a:ext cx="9756140" cy="4991810"/>
          </a:xfrm>
          <a:prstGeom prst="roundRect">
            <a:avLst>
              <a:gd name="adj" fmla="val 16667"/>
            </a:avLst>
          </a:prstGeom>
          <a:ln>
            <a:noFill/>
            <a:headEnd/>
            <a:tailEnd/>
          </a:ln>
        </p:spPr>
        <p:style>
          <a:lnRef idx="2">
            <a:schemeClr val="accent2"/>
          </a:lnRef>
          <a:fillRef idx="1">
            <a:schemeClr val="lt1"/>
          </a:fillRef>
          <a:effectRef idx="0">
            <a:schemeClr val="accent2"/>
          </a:effectRef>
          <a:fontRef idx="minor">
            <a:schemeClr val="dk1"/>
          </a:fontRef>
        </p:style>
        <p:txBody>
          <a:bodyPr rot="0" vert="horz" wrap="square" lIns="74295" tIns="8890" rIns="74295" bIns="8890" anchor="t" anchorCtr="0" upright="1">
            <a:noAutofit/>
          </a:bodyPr>
          <a:lstStyle/>
          <a:p>
            <a:pPr algn="just">
              <a:spcAft>
                <a:spcPts val="0"/>
              </a:spcAft>
            </a:pPr>
            <a:r>
              <a:rPr lang="ja-JP" sz="2200" b="1" kern="100" dirty="0">
                <a:effectLst/>
                <a:latin typeface="Century" panose="02040604050505020304" pitchFamily="18" charset="0"/>
                <a:ea typeface="ＭＳ 明朝" panose="02020609040205080304" pitchFamily="17" charset="-128"/>
                <a:cs typeface="Times New Roman" panose="02020603050405020304" pitchFamily="18" charset="0"/>
              </a:rPr>
              <a:t>今後、今回のインタビュー／ヒアリング対象にならなかった地元岡山の残りの全蔵元（４５者）に対し、輸出しない又はできない、さらに輸出に失敗した理由及び問題点を調査実施することが期待される。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9" name="フローチャート: 代替処理 18"/>
          <p:cNvSpPr/>
          <p:nvPr/>
        </p:nvSpPr>
        <p:spPr>
          <a:xfrm>
            <a:off x="1287371" y="4406905"/>
            <a:ext cx="9565005" cy="1414273"/>
          </a:xfrm>
          <a:prstGeom prst="flowChartAlternateProcess">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200" b="1" kern="100" dirty="0">
                <a:latin typeface="Century" panose="02040604050505020304" pitchFamily="18" charset="0"/>
                <a:ea typeface="ＭＳ 明朝" panose="02020609040205080304" pitchFamily="17" charset="-128"/>
                <a:cs typeface="Times New Roman" panose="02020603050405020304" pitchFamily="18" charset="0"/>
              </a:rPr>
              <a:t>さらに、そのためにリサーチ・デザインの下で、その調査分析の結果から導出される「清酒の輸出成功理論」の構築、その理論に基づく、地方蔵元の失敗しない輸出ビジネスモデ ルの構築、さらには地元蔵元の結集による地元特有の輸出ビジネスモデルの構築が急がれる。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 name="矢印: 下 19"/>
          <p:cNvSpPr/>
          <p:nvPr/>
        </p:nvSpPr>
        <p:spPr>
          <a:xfrm>
            <a:off x="5873423" y="2310600"/>
            <a:ext cx="445135" cy="373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矢印: 下 20"/>
          <p:cNvSpPr/>
          <p:nvPr/>
        </p:nvSpPr>
        <p:spPr>
          <a:xfrm>
            <a:off x="5847305" y="3974884"/>
            <a:ext cx="445135" cy="373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四角形: 角を丸くする 21"/>
          <p:cNvSpPr/>
          <p:nvPr/>
        </p:nvSpPr>
        <p:spPr>
          <a:xfrm>
            <a:off x="4756459" y="512481"/>
            <a:ext cx="2679065" cy="482600"/>
          </a:xfrm>
          <a:prstGeom prst="roundRect">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2000" b="1" kern="10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今後の調査への期待</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5" name="図 4"/>
          <p:cNvPicPr>
            <a:picLocks noChangeAspect="1"/>
          </p:cNvPicPr>
          <p:nvPr/>
        </p:nvPicPr>
        <p:blipFill>
          <a:blip r:embed="rId3"/>
          <a:stretch>
            <a:fillRect/>
          </a:stretch>
        </p:blipFill>
        <p:spPr>
          <a:xfrm>
            <a:off x="1287941" y="2683980"/>
            <a:ext cx="9564435" cy="1276528"/>
          </a:xfrm>
          <a:prstGeom prst="rect">
            <a:avLst/>
          </a:prstGeom>
        </p:spPr>
      </p:pic>
      <p:sp>
        <p:nvSpPr>
          <p:cNvPr id="3" name="吹き出し: 角を丸めた四角形 2"/>
          <p:cNvSpPr/>
          <p:nvPr/>
        </p:nvSpPr>
        <p:spPr>
          <a:xfrm>
            <a:off x="8352044" y="393776"/>
            <a:ext cx="2500332" cy="778600"/>
          </a:xfrm>
          <a:prstGeom prst="wedgeRoundRectCallout">
            <a:avLst>
              <a:gd name="adj1" fmla="val -35659"/>
              <a:gd name="adj2" fmla="val 7360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b="1" dirty="0"/>
              <a:t>“仮説”に対する反証事例の探索も兼ねる</a:t>
            </a:r>
            <a:endParaRPr kumimoji="1" lang="ja-JP" altLang="en-US" b="1" dirty="0"/>
          </a:p>
        </p:txBody>
      </p:sp>
      <p:sp>
        <p:nvSpPr>
          <p:cNvPr id="12" name="吹き出し: 角を丸めた四角形 11"/>
          <p:cNvSpPr/>
          <p:nvPr/>
        </p:nvSpPr>
        <p:spPr>
          <a:xfrm>
            <a:off x="1715306" y="6134587"/>
            <a:ext cx="2848456" cy="353922"/>
          </a:xfrm>
          <a:prstGeom prst="wedgeRoundRectCallout">
            <a:avLst>
              <a:gd name="adj1" fmla="val -3699"/>
              <a:gd name="adj2" fmla="val -15428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b="1" dirty="0"/>
              <a:t>“地域ブランド”構想</a:t>
            </a:r>
            <a:endParaRPr kumimoji="1" lang="ja-JP" altLang="en-US" b="1" dirty="0"/>
          </a:p>
        </p:txBody>
      </p:sp>
    </p:spTree>
    <p:extLst>
      <p:ext uri="{BB962C8B-B14F-4D97-AF65-F5344CB8AC3E}">
        <p14:creationId xmlns:p14="http://schemas.microsoft.com/office/powerpoint/2010/main" val="183498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0B31DB-17DE-43A8-B08C-FE50C6457945}" type="slidenum">
              <a:rPr kumimoji="1" lang="ja-JP" altLang="en-US" sz="1400" b="1" smtClean="0"/>
              <a:t>4</a:t>
            </a:fld>
            <a:endParaRPr kumimoji="1" lang="ja-JP" altLang="en-US" sz="1400" b="1" dirty="0"/>
          </a:p>
        </p:txBody>
      </p:sp>
      <p:graphicFrame>
        <p:nvGraphicFramePr>
          <p:cNvPr id="3" name="図表 2"/>
          <p:cNvGraphicFramePr/>
          <p:nvPr>
            <p:extLst>
              <p:ext uri="{D42A27DB-BD31-4B8C-83A1-F6EECF244321}">
                <p14:modId xmlns:p14="http://schemas.microsoft.com/office/powerpoint/2010/main" val="3812274962"/>
              </p:ext>
            </p:extLst>
          </p:nvPr>
        </p:nvGraphicFramePr>
        <p:xfrm>
          <a:off x="251670" y="581488"/>
          <a:ext cx="11775015" cy="6276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テキスト ボックス 3"/>
          <p:cNvSpPr txBox="1"/>
          <p:nvPr/>
        </p:nvSpPr>
        <p:spPr>
          <a:xfrm>
            <a:off x="251670" y="243281"/>
            <a:ext cx="2709643" cy="369332"/>
          </a:xfrm>
          <a:prstGeom prst="rect">
            <a:avLst/>
          </a:prstGeom>
          <a:noFill/>
        </p:spPr>
        <p:txBody>
          <a:bodyPr wrap="square" rtlCol="0">
            <a:spAutoFit/>
          </a:bodyPr>
          <a:lstStyle/>
          <a:p>
            <a:r>
              <a:rPr kumimoji="1" lang="en-US" altLang="ja-JP" b="1" dirty="0"/>
              <a:t>Presentation</a:t>
            </a:r>
            <a:r>
              <a:rPr lang="ja-JP" altLang="en-US" b="1" dirty="0"/>
              <a:t>の項目</a:t>
            </a:r>
            <a:endParaRPr kumimoji="1" lang="ja-JP" altLang="en-US" b="1" dirty="0"/>
          </a:p>
        </p:txBody>
      </p:sp>
    </p:spTree>
    <p:extLst>
      <p:ext uri="{BB962C8B-B14F-4D97-AF65-F5344CB8AC3E}">
        <p14:creationId xmlns:p14="http://schemas.microsoft.com/office/powerpoint/2010/main" val="414719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63218"/>
            <a:ext cx="6647236" cy="483163"/>
          </a:xfrm>
          <a:prstGeom prst="rect">
            <a:avLst/>
          </a:prstGeom>
        </p:spPr>
      </p:pic>
      <p:sp>
        <p:nvSpPr>
          <p:cNvPr id="2" name="スライド番号プレースホルダー 1"/>
          <p:cNvSpPr>
            <a:spLocks noGrp="1"/>
          </p:cNvSpPr>
          <p:nvPr>
            <p:ph type="sldNum" sz="quarter" idx="12"/>
          </p:nvPr>
        </p:nvSpPr>
        <p:spPr/>
        <p:txBody>
          <a:bodyPr/>
          <a:lstStyle/>
          <a:p>
            <a:fld id="{0E0B31DB-17DE-43A8-B08C-FE50C6457945}" type="slidenum">
              <a:rPr kumimoji="1" lang="ja-JP" altLang="en-US" sz="1400" b="1" smtClean="0"/>
              <a:t>5</a:t>
            </a:fld>
            <a:endParaRPr kumimoji="1" lang="ja-JP" altLang="en-US" sz="1400" b="1" dirty="0"/>
          </a:p>
        </p:txBody>
      </p:sp>
      <p:pic>
        <p:nvPicPr>
          <p:cNvPr id="4" name="図 3"/>
          <p:cNvPicPr>
            <a:picLocks noChangeAspect="1"/>
          </p:cNvPicPr>
          <p:nvPr/>
        </p:nvPicPr>
        <p:blipFill>
          <a:blip r:embed="rId3"/>
          <a:stretch>
            <a:fillRect/>
          </a:stretch>
        </p:blipFill>
        <p:spPr>
          <a:xfrm>
            <a:off x="1206455" y="218047"/>
            <a:ext cx="9779090" cy="6421906"/>
          </a:xfrm>
          <a:prstGeom prst="rect">
            <a:avLst/>
          </a:prstGeom>
        </p:spPr>
      </p:pic>
    </p:spTree>
    <p:extLst>
      <p:ext uri="{BB962C8B-B14F-4D97-AF65-F5344CB8AC3E}">
        <p14:creationId xmlns:p14="http://schemas.microsoft.com/office/powerpoint/2010/main" val="135332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63218"/>
            <a:ext cx="6647236" cy="483163"/>
          </a:xfrm>
          <a:prstGeom prst="rect">
            <a:avLst/>
          </a:prstGeom>
        </p:spPr>
      </p:pic>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z="1400" b="1" smtClean="0"/>
              <a:t>6</a:t>
            </a:fld>
            <a:endParaRPr kumimoji="1" lang="ja-JP" altLang="en-US" sz="1400" b="1" dirty="0"/>
          </a:p>
        </p:txBody>
      </p:sp>
      <p:pic>
        <p:nvPicPr>
          <p:cNvPr id="5" name="図 4"/>
          <p:cNvPicPr>
            <a:picLocks noChangeAspect="1"/>
          </p:cNvPicPr>
          <p:nvPr/>
        </p:nvPicPr>
        <p:blipFill>
          <a:blip r:embed="rId3"/>
          <a:stretch>
            <a:fillRect/>
          </a:stretch>
        </p:blipFill>
        <p:spPr>
          <a:xfrm>
            <a:off x="1206455" y="574312"/>
            <a:ext cx="9779090" cy="5709376"/>
          </a:xfrm>
          <a:prstGeom prst="rect">
            <a:avLst/>
          </a:prstGeom>
        </p:spPr>
      </p:pic>
    </p:spTree>
    <p:extLst>
      <p:ext uri="{BB962C8B-B14F-4D97-AF65-F5344CB8AC3E}">
        <p14:creationId xmlns:p14="http://schemas.microsoft.com/office/powerpoint/2010/main" val="161008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88532" y="0"/>
            <a:ext cx="6647236" cy="483163"/>
          </a:xfrm>
          <a:prstGeom prst="rect">
            <a:avLst/>
          </a:prstGeom>
        </p:spPr>
      </p:pic>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z="1400" b="1" smtClean="0"/>
              <a:t>7</a:t>
            </a:fld>
            <a:endParaRPr kumimoji="1" lang="ja-JP" altLang="en-US" sz="1400" b="1" dirty="0"/>
          </a:p>
        </p:txBody>
      </p:sp>
      <p:pic>
        <p:nvPicPr>
          <p:cNvPr id="2" name="図 1"/>
          <p:cNvPicPr>
            <a:picLocks noChangeAspect="1"/>
          </p:cNvPicPr>
          <p:nvPr/>
        </p:nvPicPr>
        <p:blipFill>
          <a:blip r:embed="rId3"/>
          <a:stretch>
            <a:fillRect/>
          </a:stretch>
        </p:blipFill>
        <p:spPr>
          <a:xfrm>
            <a:off x="788165" y="1146180"/>
            <a:ext cx="10340433" cy="4807148"/>
          </a:xfrm>
          <a:prstGeom prst="rect">
            <a:avLst/>
          </a:prstGeom>
        </p:spPr>
      </p:pic>
    </p:spTree>
    <p:extLst>
      <p:ext uri="{BB962C8B-B14F-4D97-AF65-F5344CB8AC3E}">
        <p14:creationId xmlns:p14="http://schemas.microsoft.com/office/powerpoint/2010/main" val="2164126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17580"/>
            <a:ext cx="6647236" cy="483163"/>
          </a:xfrm>
          <a:prstGeom prst="rect">
            <a:avLst/>
          </a:prstGeom>
        </p:spPr>
      </p:pic>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z="1400" b="1" smtClean="0"/>
              <a:t>8</a:t>
            </a:fld>
            <a:endParaRPr kumimoji="1" lang="ja-JP" altLang="en-US" sz="1400" b="1" dirty="0"/>
          </a:p>
        </p:txBody>
      </p:sp>
      <p:sp>
        <p:nvSpPr>
          <p:cNvPr id="7" name="テキスト ボックス 6"/>
          <p:cNvSpPr txBox="1"/>
          <p:nvPr/>
        </p:nvSpPr>
        <p:spPr>
          <a:xfrm>
            <a:off x="4813940" y="535685"/>
            <a:ext cx="2945876" cy="369332"/>
          </a:xfrm>
          <a:prstGeom prst="rect">
            <a:avLst/>
          </a:prstGeom>
          <a:noFill/>
        </p:spPr>
        <p:txBody>
          <a:bodyPr wrap="square" rtlCol="0">
            <a:spAutoFit/>
          </a:bodyPr>
          <a:lstStyle/>
          <a:p>
            <a:r>
              <a:rPr kumimoji="1" lang="ja-JP" altLang="en-US" dirty="0">
                <a:latin typeface="AR P丸ゴシック体E" panose="020F0900000000000000" pitchFamily="50" charset="-128"/>
                <a:ea typeface="AR P丸ゴシック体E" panose="020F0900000000000000" pitchFamily="50" charset="-128"/>
              </a:rPr>
              <a:t>アンゾフの成長ベクトル</a:t>
            </a:r>
          </a:p>
        </p:txBody>
      </p:sp>
      <p:pic>
        <p:nvPicPr>
          <p:cNvPr id="5" name="図 4"/>
          <p:cNvPicPr>
            <a:picLocks noChangeAspect="1"/>
          </p:cNvPicPr>
          <p:nvPr/>
        </p:nvPicPr>
        <p:blipFill>
          <a:blip r:embed="rId3"/>
          <a:stretch>
            <a:fillRect/>
          </a:stretch>
        </p:blipFill>
        <p:spPr>
          <a:xfrm>
            <a:off x="-486159" y="1097258"/>
            <a:ext cx="13223007" cy="4885251"/>
          </a:xfrm>
          <a:prstGeom prst="rect">
            <a:avLst/>
          </a:prstGeom>
        </p:spPr>
      </p:pic>
    </p:spTree>
    <p:extLst>
      <p:ext uri="{BB962C8B-B14F-4D97-AF65-F5344CB8AC3E}">
        <p14:creationId xmlns:p14="http://schemas.microsoft.com/office/powerpoint/2010/main" val="3979847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0E0B31DB-17DE-43A8-B08C-FE50C6457945}" type="slidenum">
              <a:rPr kumimoji="1" lang="ja-JP" altLang="en-US" sz="1400" b="1" smtClean="0"/>
              <a:t>9</a:t>
            </a:fld>
            <a:endParaRPr kumimoji="1" lang="ja-JP" altLang="en-US" sz="1400" b="1" dirty="0"/>
          </a:p>
        </p:txBody>
      </p:sp>
      <p:sp>
        <p:nvSpPr>
          <p:cNvPr id="2" name="正方形/長方形 1"/>
          <p:cNvSpPr/>
          <p:nvPr/>
        </p:nvSpPr>
        <p:spPr>
          <a:xfrm>
            <a:off x="163371" y="129175"/>
            <a:ext cx="5262979" cy="369332"/>
          </a:xfrm>
          <a:prstGeom prst="rect">
            <a:avLst/>
          </a:prstGeom>
        </p:spPr>
        <p:txBody>
          <a:bodyPr wrap="none">
            <a:spAutoFit/>
          </a:bodyPr>
          <a:lstStyle/>
          <a:p>
            <a:r>
              <a:rPr lang="ja-JP" altLang="en-US" b="1" dirty="0"/>
              <a:t>本研究書のインプリケーションと事例研究の視点</a:t>
            </a:r>
          </a:p>
        </p:txBody>
      </p:sp>
      <p:pic>
        <p:nvPicPr>
          <p:cNvPr id="7" name="図 6"/>
          <p:cNvPicPr>
            <a:picLocks noChangeAspect="1"/>
          </p:cNvPicPr>
          <p:nvPr/>
        </p:nvPicPr>
        <p:blipFill>
          <a:blip r:embed="rId3"/>
          <a:stretch>
            <a:fillRect/>
          </a:stretch>
        </p:blipFill>
        <p:spPr>
          <a:xfrm>
            <a:off x="923393" y="732404"/>
            <a:ext cx="9779090" cy="2015790"/>
          </a:xfrm>
          <a:prstGeom prst="rect">
            <a:avLst/>
          </a:prstGeom>
        </p:spPr>
      </p:pic>
      <p:pic>
        <p:nvPicPr>
          <p:cNvPr id="3" name="図 2"/>
          <p:cNvPicPr>
            <a:picLocks noChangeAspect="1"/>
          </p:cNvPicPr>
          <p:nvPr/>
        </p:nvPicPr>
        <p:blipFill>
          <a:blip r:embed="rId4"/>
          <a:stretch>
            <a:fillRect/>
          </a:stretch>
        </p:blipFill>
        <p:spPr>
          <a:xfrm>
            <a:off x="923393" y="2748194"/>
            <a:ext cx="9779090" cy="3643343"/>
          </a:xfrm>
          <a:prstGeom prst="rect">
            <a:avLst/>
          </a:prstGeom>
        </p:spPr>
      </p:pic>
    </p:spTree>
    <p:extLst>
      <p:ext uri="{BB962C8B-B14F-4D97-AF65-F5344CB8AC3E}">
        <p14:creationId xmlns:p14="http://schemas.microsoft.com/office/powerpoint/2010/main" val="329963062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3861</TotalTime>
  <Words>860</Words>
  <Application>Microsoft Office PowerPoint</Application>
  <PresentationFormat>ワイド画面</PresentationFormat>
  <Paragraphs>185</Paragraphs>
  <Slides>32</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32</vt:i4>
      </vt:variant>
    </vt:vector>
  </HeadingPairs>
  <TitlesOfParts>
    <vt:vector size="41" baseType="lpstr">
      <vt:lpstr>AR P丸ゴシック体E</vt:lpstr>
      <vt:lpstr>HGSｺﾞｼｯｸE</vt:lpstr>
      <vt:lpstr>ＭＳ 明朝</vt:lpstr>
      <vt:lpstr>游ゴシック</vt:lpstr>
      <vt:lpstr>游ゴシック Light</vt:lpstr>
      <vt:lpstr>Arial</vt:lpstr>
      <vt:lpstr>Century</vt:lpstr>
      <vt:lpstr>Times New Roman</vt:lpstr>
      <vt:lpstr>Office テーマ</vt:lpstr>
      <vt:lpstr>研究報告書 プレゼンテーション用 平成29年2月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研究報告書 プレゼンテーション用  　　　　　　　　　　　　　　　             研  究  科　社会文化科学研究科博士前期課程 　　　　　　　　　　専　    攻　組織経営専攻                              学生番号　47427411                              氏　　名　長光 正明</dc:title>
  <dc:creator>長光正明</dc:creator>
  <cp:lastModifiedBy>長光正明</cp:lastModifiedBy>
  <cp:revision>184</cp:revision>
  <cp:lastPrinted>2017-01-11T16:08:23Z</cp:lastPrinted>
  <dcterms:created xsi:type="dcterms:W3CDTF">2016-07-31T07:06:49Z</dcterms:created>
  <dcterms:modified xsi:type="dcterms:W3CDTF">2017-02-05T15:00:04Z</dcterms:modified>
</cp:coreProperties>
</file>